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2" r:id="rId3"/>
    <p:sldId id="287" r:id="rId4"/>
    <p:sldId id="270" r:id="rId5"/>
    <p:sldId id="296" r:id="rId6"/>
    <p:sldId id="295" r:id="rId7"/>
    <p:sldId id="278" r:id="rId8"/>
    <p:sldId id="281" r:id="rId9"/>
    <p:sldId id="294" r:id="rId10"/>
    <p:sldId id="282" r:id="rId11"/>
    <p:sldId id="293" r:id="rId12"/>
  </p:sldIdLst>
  <p:sldSz cx="12192000" cy="6858000"/>
  <p:notesSz cx="6858000" cy="9144000"/>
  <p:embeddedFontLst>
    <p:embeddedFont>
      <p:font typeface="공체 Light" pitchFamily="2" charset="-127"/>
      <p:regular r:id="rId13"/>
    </p:embeddedFont>
    <p:embeddedFont>
      <p:font typeface="한컴 말랑말랑 Bold" panose="020F0502020204030204" pitchFamily="34" charset="0"/>
      <p:regular r:id="rId14"/>
      <p:bold r:id="rId15"/>
      <p:italic r:id="rId16"/>
      <p:boldItalic r:id="rId17"/>
    </p:embeddedFont>
    <p:embeddedFont>
      <p:font typeface="BM DoHyeon OTF" panose="020B0600000101010101" pitchFamily="34" charset="-127"/>
      <p:regular r:id="rId18"/>
    </p:embeddedFont>
    <p:embeddedFont>
      <p:font typeface="BM JUA OTF" panose="02020603020101020101" pitchFamily="18" charset="-127"/>
      <p:regular r:id="rId19"/>
    </p:embeddedFont>
    <p:embeddedFont>
      <p:font typeface="Trebuchet MS" panose="020B070302020209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603E"/>
    <a:srgbClr val="1542FF"/>
    <a:srgbClr val="002FF6"/>
    <a:srgbClr val="0000C0"/>
    <a:srgbClr val="513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70" autoAdjust="0"/>
    <p:restoredTop sz="94660"/>
  </p:normalViewPr>
  <p:slideViewPr>
    <p:cSldViewPr snapToGrid="0">
      <p:cViewPr>
        <p:scale>
          <a:sx n="72" d="100"/>
          <a:sy n="72" d="100"/>
        </p:scale>
        <p:origin x="344" y="1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3379" y="1234904"/>
            <a:ext cx="7427741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3379" y="3714579"/>
            <a:ext cx="742774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rezentr.com/?utm_source=templates&amp;utm_medium=presentation&amp;utm_campaign=free_downloads_2020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1348" y="365125"/>
            <a:ext cx="83280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88291"/>
            <a:ext cx="10515600" cy="388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12/30/23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8074" y="6356350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tx1">
                    <a:lumMod val="50000"/>
                    <a:lumOff val="50000"/>
                  </a:schemeClr>
                </a:solidFill>
                <a:hlinkClick r:id="rId13"/>
              </a:rPr>
              <a:t>prezentr.com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10" Type="http://schemas.openxmlformats.org/officeDocument/2006/relationships/image" Target="../media/image42.png"/><Relationship Id="rId4" Type="http://schemas.openxmlformats.org/officeDocument/2006/relationships/audio" Target="../media/audio1.wav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microsoft.com/office/2007/relationships/hdphoto" Target="../media/hdphoto23.wdp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microsoft.com/office/2007/relationships/hdphoto" Target="../media/hdphoto1.wdp"/><Relationship Id="rId11" Type="http://schemas.openxmlformats.org/officeDocument/2006/relationships/image" Target="../media/image44.png"/><Relationship Id="rId5" Type="http://schemas.openxmlformats.org/officeDocument/2006/relationships/image" Target="../media/image5.png"/><Relationship Id="rId15" Type="http://schemas.openxmlformats.org/officeDocument/2006/relationships/image" Target="../media/image42.png"/><Relationship Id="rId10" Type="http://schemas.microsoft.com/office/2007/relationships/hdphoto" Target="../media/hdphoto4.wdp"/><Relationship Id="rId4" Type="http://schemas.openxmlformats.org/officeDocument/2006/relationships/image" Target="../media/image43.jpeg"/><Relationship Id="rId9" Type="http://schemas.openxmlformats.org/officeDocument/2006/relationships/image" Target="../media/image8.png"/><Relationship Id="rId14" Type="http://schemas.microsoft.com/office/2007/relationships/hdphoto" Target="../media/hdphoto24.wdp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microsoft.com/office/2007/relationships/hdphoto" Target="../media/hdphoto9.wdp"/><Relationship Id="rId26" Type="http://schemas.microsoft.com/office/2007/relationships/hdphoto" Target="../media/hdphoto13.wdp"/><Relationship Id="rId39" Type="http://schemas.microsoft.com/office/2007/relationships/hdphoto" Target="../media/hdphoto1.wdp"/><Relationship Id="rId21" Type="http://schemas.openxmlformats.org/officeDocument/2006/relationships/image" Target="../media/image24.png"/><Relationship Id="rId34" Type="http://schemas.microsoft.com/office/2007/relationships/hdphoto" Target="../media/hdphoto17.wdp"/><Relationship Id="rId42" Type="http://schemas.openxmlformats.org/officeDocument/2006/relationships/image" Target="../media/image7.png"/><Relationship Id="rId47" Type="http://schemas.microsoft.com/office/2007/relationships/hdphoto" Target="../media/hdphoto19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6" Type="http://schemas.microsoft.com/office/2007/relationships/hdphoto" Target="../media/hdphoto8.wdp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microsoft.com/office/2007/relationships/hdphoto" Target="../media/hdphoto12.wdp"/><Relationship Id="rId32" Type="http://schemas.microsoft.com/office/2007/relationships/hdphoto" Target="../media/hdphoto16.wdp"/><Relationship Id="rId37" Type="http://schemas.openxmlformats.org/officeDocument/2006/relationships/image" Target="../media/image32.png"/><Relationship Id="rId40" Type="http://schemas.openxmlformats.org/officeDocument/2006/relationships/image" Target="../media/image6.png"/><Relationship Id="rId45" Type="http://schemas.microsoft.com/office/2007/relationships/hdphoto" Target="../media/hdphoto4.wdp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microsoft.com/office/2007/relationships/hdphoto" Target="../media/hdphoto14.wdp"/><Relationship Id="rId36" Type="http://schemas.microsoft.com/office/2007/relationships/hdphoto" Target="../media/hdphoto18.wdp"/><Relationship Id="rId10" Type="http://schemas.openxmlformats.org/officeDocument/2006/relationships/image" Target="../media/image17.png"/><Relationship Id="rId19" Type="http://schemas.openxmlformats.org/officeDocument/2006/relationships/image" Target="../media/image23.png"/><Relationship Id="rId31" Type="http://schemas.openxmlformats.org/officeDocument/2006/relationships/image" Target="../media/image29.png"/><Relationship Id="rId44" Type="http://schemas.openxmlformats.org/officeDocument/2006/relationships/image" Target="../media/image8.png"/><Relationship Id="rId4" Type="http://schemas.microsoft.com/office/2007/relationships/hdphoto" Target="../media/hdphoto6.wdp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microsoft.com/office/2007/relationships/hdphoto" Target="../media/hdphoto11.wdp"/><Relationship Id="rId27" Type="http://schemas.openxmlformats.org/officeDocument/2006/relationships/image" Target="../media/image27.png"/><Relationship Id="rId30" Type="http://schemas.microsoft.com/office/2007/relationships/hdphoto" Target="../media/hdphoto15.wdp"/><Relationship Id="rId35" Type="http://schemas.openxmlformats.org/officeDocument/2006/relationships/image" Target="../media/image31.png"/><Relationship Id="rId43" Type="http://schemas.microsoft.com/office/2007/relationships/hdphoto" Target="../media/hdphoto3.wdp"/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12" Type="http://schemas.microsoft.com/office/2007/relationships/hdphoto" Target="../media/hdphoto7.wdp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38" Type="http://schemas.openxmlformats.org/officeDocument/2006/relationships/image" Target="../media/image5.png"/><Relationship Id="rId46" Type="http://schemas.openxmlformats.org/officeDocument/2006/relationships/image" Target="../media/image33.png"/><Relationship Id="rId20" Type="http://schemas.microsoft.com/office/2007/relationships/hdphoto" Target="../media/hdphoto10.wdp"/><Relationship Id="rId41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microsoft.com/office/2007/relationships/hdphoto" Target="../media/hdphoto4.wdp"/><Relationship Id="rId7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9.wdp"/><Relationship Id="rId10" Type="http://schemas.microsoft.com/office/2007/relationships/hdphoto" Target="../media/hdphoto21.wdp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microsoft.com/office/2007/relationships/hdphoto" Target="../media/hdphoto4.wdp"/><Relationship Id="rId7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88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햄찌의</a:t>
            </a:r>
            <a:r>
              <a:rPr lang="ko-KR" altLang="en-US" sz="8800" dirty="0">
                <a:latin typeface="공체 Light" panose="00000300000000000000" pitchFamily="2" charset="-127"/>
                <a:ea typeface="공체 Light" panose="00000300000000000000" pitchFamily="2" charset="-127"/>
              </a:rPr>
              <a:t> 모험</a:t>
            </a:r>
            <a:endParaRPr lang="en-US" sz="88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1E21EFA-231A-86A0-FD28-10C651273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~ 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잃어버린 엄마를 찾아서 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7C961AA-C600-BFD2-6384-E5910B8F358E}"/>
              </a:ext>
            </a:extLst>
          </p:cNvPr>
          <p:cNvGrpSpPr/>
          <p:nvPr/>
        </p:nvGrpSpPr>
        <p:grpSpPr>
          <a:xfrm flipH="1">
            <a:off x="283757" y="0"/>
            <a:ext cx="2945220" cy="2688870"/>
            <a:chOff x="7408544" y="657729"/>
            <a:chExt cx="2586061" cy="236208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DAC5B04-C7F8-2544-61E4-E43FA446C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14483" y1="69630" x2="18391" y2="71481"/>
                          <a14:backgroundMark x1="32184" y1="80988" x2="41034" y2="86543"/>
                          <a14:backgroundMark x1="30345" y1="77901" x2="39540" y2="82469"/>
                          <a14:backgroundMark x1="65747" y1="79136" x2="59770" y2="84568"/>
                          <a14:backgroundMark x1="66092" y1="77531" x2="67011" y2="77901"/>
                        </a14:backgroundRemoval>
                      </a14:imgEffect>
                    </a14:imgLayer>
                  </a14:imgProps>
                </a:ext>
              </a:extLst>
            </a:blip>
            <a:srcRect l="10291" t="12586" r="13306" b="13000"/>
            <a:stretch/>
          </p:blipFill>
          <p:spPr>
            <a:xfrm flipH="1">
              <a:off x="7490385" y="657729"/>
              <a:ext cx="2504220" cy="227083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ECA2A2F-ADDD-0D7E-C27C-4E02F44F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69" b="89779" l="10000" r="90000">
                          <a14:foregroundMark x1="33429" y1="11050" x2="48286" y2="10773"/>
                          <a14:foregroundMark x1="50286" y1="9669" x2="32571" y2="116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142542">
              <a:off x="7408544" y="949923"/>
              <a:ext cx="2001271" cy="206988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1A2D40-994C-00B8-C9AA-98E13C3C3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622" y1="18313" x2="21154" y2="19959"/>
                          <a14:foregroundMark x1="73601" y1="19342" x2="82168" y2="20782"/>
                          <a14:foregroundMark x1="47552" y1="73868" x2="56294" y2="69959"/>
                          <a14:foregroundMark x1="63636" y1="54115" x2="77972" y2="50000"/>
                          <a14:foregroundMark x1="77972" y1="50000" x2="80594" y2="52058"/>
                          <a14:foregroundMark x1="75874" y1="43210" x2="72727" y2="49588"/>
                          <a14:foregroundMark x1="72203" y1="42798" x2="67133" y2="53704"/>
                          <a14:foregroundMark x1="68357" y1="43416" x2="68007" y2="53498"/>
                          <a14:foregroundMark x1="72203" y1="42387" x2="72203" y2="42387"/>
                          <a14:foregroundMark x1="73252" y1="41770" x2="75699" y2="43827"/>
                          <a14:foregroundMark x1="68007" y1="33745" x2="77098" y2="33128"/>
                          <a14:foregroundMark x1="76224" y1="33745" x2="84091" y2="41975"/>
                          <a14:foregroundMark x1="81469" y1="39300" x2="82168" y2="47942"/>
                          <a14:foregroundMark x1="77098" y1="35185" x2="73951" y2="47531"/>
                          <a14:foregroundMark x1="71503" y1="39918" x2="64510" y2="50412"/>
                          <a14:foregroundMark x1="71329" y1="37243" x2="62238" y2="36626"/>
                          <a14:foregroundMark x1="61888" y1="37860" x2="56993" y2="47325"/>
                          <a14:foregroundMark x1="65210" y1="38683" x2="56294" y2="50412"/>
                          <a14:foregroundMark x1="37587" y1="47325" x2="20455" y2="39918"/>
                          <a14:foregroundMark x1="20455" y1="39918" x2="14860" y2="48354"/>
                          <a14:foregroundMark x1="22028" y1="40741" x2="30070" y2="44856"/>
                          <a14:foregroundMark x1="15035" y1="52058" x2="17133" y2="40329"/>
                          <a14:foregroundMark x1="18007" y1="40329" x2="29371" y2="35185"/>
                          <a14:foregroundMark x1="39685" y1="46296" x2="31993" y2="35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617136">
              <a:off x="7586442" y="1604438"/>
              <a:ext cx="1416356" cy="1203407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A7E8DA-C471-4961-82D5-EB539F83EFD7}"/>
              </a:ext>
            </a:extLst>
          </p:cNvPr>
          <p:cNvGrpSpPr/>
          <p:nvPr/>
        </p:nvGrpSpPr>
        <p:grpSpPr>
          <a:xfrm>
            <a:off x="9389745" y="5991225"/>
            <a:ext cx="927483" cy="866775"/>
            <a:chOff x="9200275" y="5861739"/>
            <a:chExt cx="1043285" cy="97499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FCB5B69-2AA9-F027-001C-858F6C770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9200275" y="5861739"/>
              <a:ext cx="1043285" cy="974997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A0921EC-A7E7-9B1D-06F3-293A1913D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660" b="89623" l="9712" r="89928">
                          <a14:foregroundMark x1="68345" y1="5660" x2="75540" y2="8019"/>
                          <a14:foregroundMark x1="36691" y1="7547" x2="29496" y2="9906"/>
                          <a14:foregroundMark x1="38489" y1="28774" x2="25180" y2="39623"/>
                          <a14:foregroundMark x1="71583" y1="27830" x2="75180" y2="34906"/>
                          <a14:foregroundMark x1="66187" y1="60849" x2="43165" y2="67453"/>
                          <a14:foregroundMark x1="64748" y1="75943" x2="55396" y2="75472"/>
                          <a14:foregroundMark x1="31655" y1="39151" x2="26978" y2="42925"/>
                          <a14:foregroundMark x1="32374" y1="30189" x2="13669" y2="42925"/>
                          <a14:foregroundMark x1="28777" y1="24528" x2="25540" y2="27830"/>
                          <a14:foregroundMark x1="34892" y1="26887" x2="38849" y2="32547"/>
                          <a14:foregroundMark x1="41367" y1="34906" x2="42086" y2="23113"/>
                          <a14:foregroundMark x1="71942" y1="30189" x2="63669" y2="26887"/>
                          <a14:foregroundMark x1="69065" y1="25472" x2="75540" y2="35849"/>
                          <a14:foregroundMark x1="75180" y1="32547" x2="76978" y2="43868"/>
                          <a14:foregroundMark x1="73381" y1="36792" x2="61871" y2="39623"/>
                          <a14:foregroundMark x1="66187" y1="31604" x2="62950" y2="311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40664">
              <a:off x="9382257" y="6253175"/>
              <a:ext cx="444412" cy="338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자기 디스크 12">
            <a:extLst>
              <a:ext uri="{FF2B5EF4-FFF2-40B4-BE49-F238E27FC236}">
                <a16:creationId xmlns:a16="http://schemas.microsoft.com/office/drawing/2014/main" id="{28CE67E5-49E7-444E-858F-1790C78AADF0}"/>
              </a:ext>
            </a:extLst>
          </p:cNvPr>
          <p:cNvSpPr/>
          <p:nvPr/>
        </p:nvSpPr>
        <p:spPr>
          <a:xfrm>
            <a:off x="3134359" y="4961758"/>
            <a:ext cx="5699760" cy="1531117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B43709-070A-48AE-B692-1597C6EBC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몹</a:t>
            </a:r>
            <a:r>
              <a:rPr lang="ko-KR" altLang="en-US" dirty="0"/>
              <a:t> 피하며 던전 탈출</a:t>
            </a:r>
            <a:br>
              <a:rPr lang="en-US" altLang="ko-KR" dirty="0"/>
            </a:br>
            <a:r>
              <a:rPr lang="ko-KR" altLang="en-US" dirty="0"/>
              <a:t>스테이지 클리어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5030AF3-8F7D-4EE0-A361-A902A16FBF7C}"/>
              </a:ext>
            </a:extLst>
          </p:cNvPr>
          <p:cNvGrpSpPr/>
          <p:nvPr/>
        </p:nvGrpSpPr>
        <p:grpSpPr>
          <a:xfrm>
            <a:off x="4753725" y="3431633"/>
            <a:ext cx="2461027" cy="2295683"/>
            <a:chOff x="4865486" y="4120278"/>
            <a:chExt cx="2461027" cy="229568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EEC35E5-6B74-4C39-80E1-EDC86C86A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65486" y="412027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1DE02D0-CED8-489A-BB27-CFFC34AC9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5815589" y="4896946"/>
              <a:ext cx="1302151" cy="1079260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FE959CD-9C23-4472-8D49-92BB691DAE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348" y="2192709"/>
            <a:ext cx="4670646" cy="46706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276D1B-9B5A-49F5-ABA3-07FC504FDA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322906" y="2281124"/>
            <a:ext cx="4670646" cy="4670646"/>
          </a:xfrm>
          <a:prstGeom prst="rect">
            <a:avLst/>
          </a:prstGeom>
        </p:spPr>
      </p:pic>
      <p:pic>
        <p:nvPicPr>
          <p:cNvPr id="3" name="RMW0011">
            <a:hlinkClick r:id="" action="ppaction://media"/>
            <a:extLst>
              <a:ext uri="{FF2B5EF4-FFF2-40B4-BE49-F238E27FC236}">
                <a16:creationId xmlns:a16="http://schemas.microsoft.com/office/drawing/2014/main" id="{5A0C7969-B784-4CC9-961E-80D8A5E63F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00606" y="70663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2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78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손으로 그린 만화 방, 집, 손으로 그린, 거실 배경 일러스트 및 사진 무료 다운로드 - Pngtree">
            <a:extLst>
              <a:ext uri="{FF2B5EF4-FFF2-40B4-BE49-F238E27FC236}">
                <a16:creationId xmlns:a16="http://schemas.microsoft.com/office/drawing/2014/main" id="{4008888D-A672-4481-9670-EDFF7672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525" y="0"/>
            <a:ext cx="1258252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8406093-2553-4EF1-A076-D5A42CD5DC00}"/>
              </a:ext>
            </a:extLst>
          </p:cNvPr>
          <p:cNvGrpSpPr/>
          <p:nvPr/>
        </p:nvGrpSpPr>
        <p:grpSpPr>
          <a:xfrm>
            <a:off x="4149323" y="3969492"/>
            <a:ext cx="4380057" cy="3069483"/>
            <a:chOff x="3492098" y="3629383"/>
            <a:chExt cx="4380057" cy="306948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A6B1761-0F4D-443E-A9F5-D7959185F539}"/>
                </a:ext>
              </a:extLst>
            </p:cNvPr>
            <p:cNvGrpSpPr/>
            <p:nvPr/>
          </p:nvGrpSpPr>
          <p:grpSpPr>
            <a:xfrm flipH="1">
              <a:off x="4926935" y="3629383"/>
              <a:ext cx="2945220" cy="2688870"/>
              <a:chOff x="7408544" y="657729"/>
              <a:chExt cx="2586061" cy="2362080"/>
            </a:xfr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D0A43C3-084C-41DD-8F4C-C47997AD7C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backgroundMark x1="14483" y1="69630" x2="18391" y2="71481"/>
                            <a14:backgroundMark x1="32184" y1="80988" x2="41034" y2="86543"/>
                            <a14:backgroundMark x1="30345" y1="77901" x2="39540" y2="82469"/>
                            <a14:backgroundMark x1="65747" y1="79136" x2="59770" y2="84568"/>
                            <a14:backgroundMark x1="66092" y1="77531" x2="67011" y2="77901"/>
                          </a14:backgroundRemoval>
                        </a14:imgEffect>
                      </a14:imgLayer>
                    </a14:imgProps>
                  </a:ext>
                </a:extLst>
              </a:blip>
              <a:srcRect l="10291" t="12586" r="13306" b="13000"/>
              <a:stretch/>
            </p:blipFill>
            <p:spPr>
              <a:xfrm flipH="1">
                <a:off x="7490385" y="657729"/>
                <a:ext cx="2504220" cy="227083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FDA64D7-3FC8-43A5-AFB6-CFBDF97F8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669" b="89779" l="10000" r="90000">
                            <a14:foregroundMark x1="33429" y1="11050" x2="48286" y2="10773"/>
                            <a14:foregroundMark x1="50286" y1="9669" x2="32571" y2="1160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1142542">
                <a:off x="7408544" y="949923"/>
                <a:ext cx="2001271" cy="2069886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C9A45FF-3B9F-42BB-BE3D-310A93E9A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92098" y="4403183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3BF52E5-FE5C-4D94-A75E-140CC1B47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353" b="89928" l="1058" r="89947">
                          <a14:foregroundMark x1="24339" y1="27338" x2="13371" y2="27338"/>
                          <a14:foregroundMark x1="61905" y1="32374" x2="78836" y2="26619"/>
                          <a14:foregroundMark x1="10582" y1="27338" x2="7407" y2="30935"/>
                          <a14:backgroundMark x1="4131" y1="27031" x2="1587" y2="402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933680">
              <a:off x="6238877" y="4829175"/>
              <a:ext cx="1414324" cy="104016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E95278A-DAA8-4081-B6B5-28C457F56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0000" y1="27586" x2="13889" y2="41379"/>
                          <a14:foregroundMark x1="79444" y1="32759" x2="72778" y2="39655"/>
                          <a14:foregroundMark x1="82222" y1="43966" x2="80556" y2="48276"/>
                          <a14:foregroundMark x1="17778" y1="43966" x2="18889" y2="46552"/>
                          <a14:foregroundMark x1="41667" y1="77586" x2="47778" y2="715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46528">
              <a:off x="4551744" y="5359022"/>
              <a:ext cx="1090550" cy="702799"/>
            </a:xfrm>
            <a:prstGeom prst="rect">
              <a:avLst/>
            </a:prstGeom>
          </p:spPr>
        </p:pic>
      </p:grp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C12B08F9-A53D-4F0A-ACBC-E1B07C3F64BE}"/>
              </a:ext>
            </a:extLst>
          </p:cNvPr>
          <p:cNvSpPr/>
          <p:nvPr/>
        </p:nvSpPr>
        <p:spPr>
          <a:xfrm>
            <a:off x="8516339" y="3228975"/>
            <a:ext cx="2659134" cy="1514317"/>
          </a:xfrm>
          <a:prstGeom prst="wedgeRoundRectCallout">
            <a:avLst>
              <a:gd name="adj1" fmla="val -34766"/>
              <a:gd name="adj2" fmla="val 77937"/>
              <a:gd name="adj3" fmla="val 16667"/>
            </a:avLst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장하구나 우리 아들 </a:t>
            </a:r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햄찌야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61BA9C63-3819-4345-A563-9E1A01598022}"/>
              </a:ext>
            </a:extLst>
          </p:cNvPr>
          <p:cNvSpPr/>
          <p:nvPr/>
        </p:nvSpPr>
        <p:spPr>
          <a:xfrm>
            <a:off x="1496050" y="4504831"/>
            <a:ext cx="2659134" cy="1514317"/>
          </a:xfrm>
          <a:prstGeom prst="wedgeRoundRectCallout">
            <a:avLst>
              <a:gd name="adj1" fmla="val 59440"/>
              <a:gd name="adj2" fmla="val 65357"/>
              <a:gd name="adj3" fmla="val 16667"/>
            </a:avLst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고마워 친구들아</a:t>
            </a:r>
            <a:r>
              <a:rPr lang="en-US" altLang="ko-KR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^^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E8449B-9A2B-49D7-B00A-B78C98B4EF34}"/>
              </a:ext>
            </a:extLst>
          </p:cNvPr>
          <p:cNvSpPr/>
          <p:nvPr/>
        </p:nvSpPr>
        <p:spPr>
          <a:xfrm>
            <a:off x="2231667" y="647125"/>
            <a:ext cx="3835311" cy="2241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햄찌와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햄찌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엄마는</a:t>
            </a:r>
            <a:b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맛있는 떡볶이를 먹으며 </a:t>
            </a:r>
            <a:b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서로 행복하게 </a:t>
            </a:r>
            <a:b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오래오래 살았답니다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~~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1" name="RMW0027">
            <a:hlinkClick r:id="" action="ppaction://media"/>
            <a:extLst>
              <a:ext uri="{FF2B5EF4-FFF2-40B4-BE49-F238E27FC236}">
                <a16:creationId xmlns:a16="http://schemas.microsoft.com/office/drawing/2014/main" id="{DDA56E2C-953A-4328-8BBB-2DF38FDBD8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571678" y="6908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6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273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23BCB62-C4C4-444F-9F97-3EE7E3C221D2}"/>
              </a:ext>
            </a:extLst>
          </p:cNvPr>
          <p:cNvSpPr txBox="1">
            <a:spLocks/>
          </p:cNvSpPr>
          <p:nvPr/>
        </p:nvSpPr>
        <p:spPr>
          <a:xfrm>
            <a:off x="373030" y="467671"/>
            <a:ext cx="2881394" cy="841546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latin typeface="공체 Light" panose="00000300000000000000" pitchFamily="2" charset="-127"/>
                <a:ea typeface="공체 Light" panose="00000300000000000000" pitchFamily="2" charset="-127"/>
              </a:rPr>
              <a:t>스테이지 목록</a:t>
            </a:r>
            <a:endParaRPr lang="en-US" sz="48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5F7158C-4687-49D9-A604-3AE4D8B67CC9}"/>
              </a:ext>
            </a:extLst>
          </p:cNvPr>
          <p:cNvGrpSpPr/>
          <p:nvPr/>
        </p:nvGrpSpPr>
        <p:grpSpPr>
          <a:xfrm>
            <a:off x="5411909" y="2537679"/>
            <a:ext cx="2845437" cy="1426333"/>
            <a:chOff x="1787525" y="5212616"/>
            <a:chExt cx="2845437" cy="1426333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1506ACD-074C-44C6-AC54-BC6F8E6FAA51}"/>
                </a:ext>
              </a:extLst>
            </p:cNvPr>
            <p:cNvGrpSpPr/>
            <p:nvPr/>
          </p:nvGrpSpPr>
          <p:grpSpPr>
            <a:xfrm>
              <a:off x="2336483" y="5212616"/>
              <a:ext cx="2296479" cy="1152636"/>
              <a:chOff x="1787525" y="5486313"/>
              <a:chExt cx="2296479" cy="1152636"/>
            </a:xfrm>
          </p:grpSpPr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40441012-7781-4A2D-820B-74EABA948D14}"/>
                  </a:ext>
                </a:extLst>
              </p:cNvPr>
              <p:cNvGrpSpPr/>
              <p:nvPr/>
            </p:nvGrpSpPr>
            <p:grpSpPr>
              <a:xfrm>
                <a:off x="2061370" y="548631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88" name="그룹 187">
                  <a:extLst>
                    <a:ext uri="{FF2B5EF4-FFF2-40B4-BE49-F238E27FC236}">
                      <a16:creationId xmlns:a16="http://schemas.microsoft.com/office/drawing/2014/main" id="{D8714BAE-6028-4151-B09B-54338A2753E8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95" name="Picture 2" descr="이끼바닥 - 끄코위키">
                    <a:extLst>
                      <a:ext uri="{FF2B5EF4-FFF2-40B4-BE49-F238E27FC236}">
                        <a16:creationId xmlns:a16="http://schemas.microsoft.com/office/drawing/2014/main" id="{F2FD9249-B12B-4E33-AE40-66A6036523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" name="Picture 2" descr="이끼바닥 - 끄코위키">
                    <a:extLst>
                      <a:ext uri="{FF2B5EF4-FFF2-40B4-BE49-F238E27FC236}">
                        <a16:creationId xmlns:a16="http://schemas.microsoft.com/office/drawing/2014/main" id="{0E12FD7E-82AF-4F24-B963-4BAE43E245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9" name="그룹 188">
                  <a:extLst>
                    <a:ext uri="{FF2B5EF4-FFF2-40B4-BE49-F238E27FC236}">
                      <a16:creationId xmlns:a16="http://schemas.microsoft.com/office/drawing/2014/main" id="{076A8061-D26E-47EB-8A2D-A9361E44C008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93" name="Picture 2" descr="이끼바닥 - 끄코위키">
                    <a:extLst>
                      <a:ext uri="{FF2B5EF4-FFF2-40B4-BE49-F238E27FC236}">
                        <a16:creationId xmlns:a16="http://schemas.microsoft.com/office/drawing/2014/main" id="{221129FB-F0A9-4739-98FA-7B0F85FDF2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" name="Picture 2" descr="이끼바닥 - 끄코위키">
                    <a:extLst>
                      <a:ext uri="{FF2B5EF4-FFF2-40B4-BE49-F238E27FC236}">
                        <a16:creationId xmlns:a16="http://schemas.microsoft.com/office/drawing/2014/main" id="{33335B5B-6850-4D9F-9909-B1824C85EC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0" name="그룹 189">
                  <a:extLst>
                    <a:ext uri="{FF2B5EF4-FFF2-40B4-BE49-F238E27FC236}">
                      <a16:creationId xmlns:a16="http://schemas.microsoft.com/office/drawing/2014/main" id="{6E96D23B-67DA-4F2C-A5ED-00ACFA434A89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91" name="Picture 2" descr="이끼바닥 - 끄코위키">
                    <a:extLst>
                      <a:ext uri="{FF2B5EF4-FFF2-40B4-BE49-F238E27FC236}">
                        <a16:creationId xmlns:a16="http://schemas.microsoft.com/office/drawing/2014/main" id="{38DEB49B-249E-4AD4-9F2E-616712092E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2" name="Picture 2" descr="이끼바닥 - 끄코위키">
                    <a:extLst>
                      <a:ext uri="{FF2B5EF4-FFF2-40B4-BE49-F238E27FC236}">
                        <a16:creationId xmlns:a16="http://schemas.microsoft.com/office/drawing/2014/main" id="{A36C45FB-E086-490E-89A9-F4920573769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1ACEA60E-C940-4811-BC19-CF8765B5074E}"/>
                  </a:ext>
                </a:extLst>
              </p:cNvPr>
              <p:cNvGrpSpPr/>
              <p:nvPr/>
            </p:nvGrpSpPr>
            <p:grpSpPr>
              <a:xfrm>
                <a:off x="1787525" y="562292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79" name="그룹 178">
                  <a:extLst>
                    <a:ext uri="{FF2B5EF4-FFF2-40B4-BE49-F238E27FC236}">
                      <a16:creationId xmlns:a16="http://schemas.microsoft.com/office/drawing/2014/main" id="{E7A98BDF-5C77-4569-895B-C1C9EDE020E0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86" name="Picture 2" descr="이끼바닥 - 끄코위키">
                    <a:extLst>
                      <a:ext uri="{FF2B5EF4-FFF2-40B4-BE49-F238E27FC236}">
                        <a16:creationId xmlns:a16="http://schemas.microsoft.com/office/drawing/2014/main" id="{10A67F93-C071-4708-8EAD-67CAA75311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" name="Picture 2" descr="이끼바닥 - 끄코위키">
                    <a:extLst>
                      <a:ext uri="{FF2B5EF4-FFF2-40B4-BE49-F238E27FC236}">
                        <a16:creationId xmlns:a16="http://schemas.microsoft.com/office/drawing/2014/main" id="{020AD8E6-BE0D-44BC-9FF5-7142A7BF176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0" name="그룹 179">
                  <a:extLst>
                    <a:ext uri="{FF2B5EF4-FFF2-40B4-BE49-F238E27FC236}">
                      <a16:creationId xmlns:a16="http://schemas.microsoft.com/office/drawing/2014/main" id="{D0AD98CC-2AFD-4CAB-95B1-ED511C428864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84" name="Picture 2" descr="이끼바닥 - 끄코위키">
                    <a:extLst>
                      <a:ext uri="{FF2B5EF4-FFF2-40B4-BE49-F238E27FC236}">
                        <a16:creationId xmlns:a16="http://schemas.microsoft.com/office/drawing/2014/main" id="{AFB4B868-6AC9-465A-9EA3-8C0958A1EEE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" name="Picture 2" descr="이끼바닥 - 끄코위키">
                    <a:extLst>
                      <a:ext uri="{FF2B5EF4-FFF2-40B4-BE49-F238E27FC236}">
                        <a16:creationId xmlns:a16="http://schemas.microsoft.com/office/drawing/2014/main" id="{7DE1103E-2AF0-47BA-851A-377C91A240E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1" name="그룹 180">
                  <a:extLst>
                    <a:ext uri="{FF2B5EF4-FFF2-40B4-BE49-F238E27FC236}">
                      <a16:creationId xmlns:a16="http://schemas.microsoft.com/office/drawing/2014/main" id="{06870D4C-077F-4487-9BCB-9F4D2DABBC13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82" name="Picture 2" descr="이끼바닥 - 끄코위키">
                    <a:extLst>
                      <a:ext uri="{FF2B5EF4-FFF2-40B4-BE49-F238E27FC236}">
                        <a16:creationId xmlns:a16="http://schemas.microsoft.com/office/drawing/2014/main" id="{36D451E8-5F64-4660-8FC9-074B2D5420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3" name="Picture 2" descr="이끼바닥 - 끄코위키">
                    <a:extLst>
                      <a:ext uri="{FF2B5EF4-FFF2-40B4-BE49-F238E27FC236}">
                        <a16:creationId xmlns:a16="http://schemas.microsoft.com/office/drawing/2014/main" id="{1ED76A2D-7C28-4015-A296-1DAD3C900C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9C3ED60E-4CE5-4943-B5E8-452A37771AE2}"/>
                </a:ext>
              </a:extLst>
            </p:cNvPr>
            <p:cNvGrpSpPr/>
            <p:nvPr/>
          </p:nvGrpSpPr>
          <p:grpSpPr>
            <a:xfrm>
              <a:off x="1787525" y="5486313"/>
              <a:ext cx="2296479" cy="1152636"/>
              <a:chOff x="1787525" y="5486313"/>
              <a:chExt cx="2296479" cy="1152636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3141713E-64E5-48B3-9809-63B2E95C9D5F}"/>
                  </a:ext>
                </a:extLst>
              </p:cNvPr>
              <p:cNvGrpSpPr/>
              <p:nvPr/>
            </p:nvGrpSpPr>
            <p:grpSpPr>
              <a:xfrm>
                <a:off x="2061370" y="548631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63D220C6-9094-4FF9-94AB-06A63FD20CC0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75" name="Picture 2" descr="이끼바닥 - 끄코위키">
                    <a:extLst>
                      <a:ext uri="{FF2B5EF4-FFF2-40B4-BE49-F238E27FC236}">
                        <a16:creationId xmlns:a16="http://schemas.microsoft.com/office/drawing/2014/main" id="{831AF573-E956-491C-8C60-32EA77F418B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6" name="Picture 2" descr="이끼바닥 - 끄코위키">
                    <a:extLst>
                      <a:ext uri="{FF2B5EF4-FFF2-40B4-BE49-F238E27FC236}">
                        <a16:creationId xmlns:a16="http://schemas.microsoft.com/office/drawing/2014/main" id="{0470E486-79B8-4A4F-851D-1DD14A7EB3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9" name="그룹 168">
                  <a:extLst>
                    <a:ext uri="{FF2B5EF4-FFF2-40B4-BE49-F238E27FC236}">
                      <a16:creationId xmlns:a16="http://schemas.microsoft.com/office/drawing/2014/main" id="{32252AE1-6D1D-4D53-B99A-894689AFD77F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73" name="Picture 2" descr="이끼바닥 - 끄코위키">
                    <a:extLst>
                      <a:ext uri="{FF2B5EF4-FFF2-40B4-BE49-F238E27FC236}">
                        <a16:creationId xmlns:a16="http://schemas.microsoft.com/office/drawing/2014/main" id="{92DC7FEA-1979-41D5-82ED-164478EC5A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4" name="Picture 2" descr="이끼바닥 - 끄코위키">
                    <a:extLst>
                      <a:ext uri="{FF2B5EF4-FFF2-40B4-BE49-F238E27FC236}">
                        <a16:creationId xmlns:a16="http://schemas.microsoft.com/office/drawing/2014/main" id="{C5D2C53F-7C5A-44CD-89CA-2E2E56F114C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70" name="그룹 169">
                  <a:extLst>
                    <a:ext uri="{FF2B5EF4-FFF2-40B4-BE49-F238E27FC236}">
                      <a16:creationId xmlns:a16="http://schemas.microsoft.com/office/drawing/2014/main" id="{864103C0-B585-400F-A6E1-23913345045B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71" name="Picture 2" descr="이끼바닥 - 끄코위키">
                    <a:extLst>
                      <a:ext uri="{FF2B5EF4-FFF2-40B4-BE49-F238E27FC236}">
                        <a16:creationId xmlns:a16="http://schemas.microsoft.com/office/drawing/2014/main" id="{A0030C20-1611-4B2E-AC0B-73EDD18E3B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2" name="Picture 2" descr="이끼바닥 - 끄코위키">
                    <a:extLst>
                      <a:ext uri="{FF2B5EF4-FFF2-40B4-BE49-F238E27FC236}">
                        <a16:creationId xmlns:a16="http://schemas.microsoft.com/office/drawing/2014/main" id="{B7BCED2A-0542-4679-A7C6-EF83FF0770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B11B8B02-B99C-4866-A575-2DF1EB2D80FD}"/>
                  </a:ext>
                </a:extLst>
              </p:cNvPr>
              <p:cNvGrpSpPr/>
              <p:nvPr/>
            </p:nvGrpSpPr>
            <p:grpSpPr>
              <a:xfrm>
                <a:off x="1787525" y="562292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9F2412F7-74ED-48E4-A4CD-9F4E9F336802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66" name="Picture 2" descr="이끼바닥 - 끄코위키">
                    <a:extLst>
                      <a:ext uri="{FF2B5EF4-FFF2-40B4-BE49-F238E27FC236}">
                        <a16:creationId xmlns:a16="http://schemas.microsoft.com/office/drawing/2014/main" id="{4532EC36-B8B6-42F4-A760-4F44C7E8B55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7" name="Picture 2" descr="이끼바닥 - 끄코위키">
                    <a:extLst>
                      <a:ext uri="{FF2B5EF4-FFF2-40B4-BE49-F238E27FC236}">
                        <a16:creationId xmlns:a16="http://schemas.microsoft.com/office/drawing/2014/main" id="{AE6ECAEB-7DF0-4917-9D1F-29DD82B4C7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0" name="그룹 159">
                  <a:extLst>
                    <a:ext uri="{FF2B5EF4-FFF2-40B4-BE49-F238E27FC236}">
                      <a16:creationId xmlns:a16="http://schemas.microsoft.com/office/drawing/2014/main" id="{C88C97AF-3A90-4B7F-A8E9-60ADE31ACE22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64" name="Picture 2" descr="이끼바닥 - 끄코위키">
                    <a:extLst>
                      <a:ext uri="{FF2B5EF4-FFF2-40B4-BE49-F238E27FC236}">
                        <a16:creationId xmlns:a16="http://schemas.microsoft.com/office/drawing/2014/main" id="{7A4B365C-41FF-4E1D-A31B-C705B620695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5" name="Picture 2" descr="이끼바닥 - 끄코위키">
                    <a:extLst>
                      <a:ext uri="{FF2B5EF4-FFF2-40B4-BE49-F238E27FC236}">
                        <a16:creationId xmlns:a16="http://schemas.microsoft.com/office/drawing/2014/main" id="{0E8FCC9C-5117-46DC-ACED-DB1B5540018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1" name="그룹 160">
                  <a:extLst>
                    <a:ext uri="{FF2B5EF4-FFF2-40B4-BE49-F238E27FC236}">
                      <a16:creationId xmlns:a16="http://schemas.microsoft.com/office/drawing/2014/main" id="{9405129A-7145-4404-BF39-88DF0741A56A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62" name="Picture 2" descr="이끼바닥 - 끄코위키">
                    <a:extLst>
                      <a:ext uri="{FF2B5EF4-FFF2-40B4-BE49-F238E27FC236}">
                        <a16:creationId xmlns:a16="http://schemas.microsoft.com/office/drawing/2014/main" id="{893BFA8D-980B-457B-B4AF-08EBA59299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3" name="Picture 2" descr="이끼바닥 - 끄코위키">
                    <a:extLst>
                      <a:ext uri="{FF2B5EF4-FFF2-40B4-BE49-F238E27FC236}">
                        <a16:creationId xmlns:a16="http://schemas.microsoft.com/office/drawing/2014/main" id="{BDC065B2-17EB-49A3-80E4-AEAA065FC2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405" name="그룹 404">
            <a:extLst>
              <a:ext uri="{FF2B5EF4-FFF2-40B4-BE49-F238E27FC236}">
                <a16:creationId xmlns:a16="http://schemas.microsoft.com/office/drawing/2014/main" id="{8FC588FB-FAA0-4172-9F7D-30D3A7E141C7}"/>
              </a:ext>
            </a:extLst>
          </p:cNvPr>
          <p:cNvGrpSpPr/>
          <p:nvPr/>
        </p:nvGrpSpPr>
        <p:grpSpPr>
          <a:xfrm>
            <a:off x="5709391" y="3095848"/>
            <a:ext cx="584138" cy="309473"/>
            <a:chOff x="3023433" y="5115121"/>
            <a:chExt cx="584138" cy="309473"/>
          </a:xfrm>
        </p:grpSpPr>
        <p:pic>
          <p:nvPicPr>
            <p:cNvPr id="406" name="그림 405">
              <a:extLst>
                <a:ext uri="{FF2B5EF4-FFF2-40B4-BE49-F238E27FC236}">
                  <a16:creationId xmlns:a16="http://schemas.microsoft.com/office/drawing/2014/main" id="{D50F9263-9548-43E4-A145-3DA1E0140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07" name="그림 406">
              <a:extLst>
                <a:ext uri="{FF2B5EF4-FFF2-40B4-BE49-F238E27FC236}">
                  <a16:creationId xmlns:a16="http://schemas.microsoft.com/office/drawing/2014/main" id="{6573645B-8490-4391-B622-6D7336BD9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08" name="그림 407">
              <a:extLst>
                <a:ext uri="{FF2B5EF4-FFF2-40B4-BE49-F238E27FC236}">
                  <a16:creationId xmlns:a16="http://schemas.microsoft.com/office/drawing/2014/main" id="{1ED08DC9-A3E3-4D29-99C6-08884FD02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09" name="그림 408">
              <a:extLst>
                <a:ext uri="{FF2B5EF4-FFF2-40B4-BE49-F238E27FC236}">
                  <a16:creationId xmlns:a16="http://schemas.microsoft.com/office/drawing/2014/main" id="{0A1E4823-3689-48A1-A1B7-506236BD8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597D23F8-9843-4B5A-BB44-901183EFCDA2}"/>
              </a:ext>
            </a:extLst>
          </p:cNvPr>
          <p:cNvGrpSpPr/>
          <p:nvPr/>
        </p:nvGrpSpPr>
        <p:grpSpPr>
          <a:xfrm>
            <a:off x="6283351" y="3089513"/>
            <a:ext cx="584138" cy="309473"/>
            <a:chOff x="3023433" y="5115121"/>
            <a:chExt cx="584138" cy="309473"/>
          </a:xfrm>
        </p:grpSpPr>
        <p:pic>
          <p:nvPicPr>
            <p:cNvPr id="416" name="그림 415">
              <a:extLst>
                <a:ext uri="{FF2B5EF4-FFF2-40B4-BE49-F238E27FC236}">
                  <a16:creationId xmlns:a16="http://schemas.microsoft.com/office/drawing/2014/main" id="{0EA82930-A46F-4677-A17E-C5D7B2459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17" name="그림 416">
              <a:extLst>
                <a:ext uri="{FF2B5EF4-FFF2-40B4-BE49-F238E27FC236}">
                  <a16:creationId xmlns:a16="http://schemas.microsoft.com/office/drawing/2014/main" id="{3B341834-9978-4D89-B67A-8D392A606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18" name="그림 417">
              <a:extLst>
                <a:ext uri="{FF2B5EF4-FFF2-40B4-BE49-F238E27FC236}">
                  <a16:creationId xmlns:a16="http://schemas.microsoft.com/office/drawing/2014/main" id="{9C2C1FB0-222F-45F0-AF5E-3F64321EE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19" name="그림 418">
              <a:extLst>
                <a:ext uri="{FF2B5EF4-FFF2-40B4-BE49-F238E27FC236}">
                  <a16:creationId xmlns:a16="http://schemas.microsoft.com/office/drawing/2014/main" id="{969F9F28-0CCE-4D0D-94A3-BFEFCFBF9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pic>
        <p:nvPicPr>
          <p:cNvPr id="436" name="그림 435">
            <a:extLst>
              <a:ext uri="{FF2B5EF4-FFF2-40B4-BE49-F238E27FC236}">
                <a16:creationId xmlns:a16="http://schemas.microsoft.com/office/drawing/2014/main" id="{9866FC96-1647-4D2C-9C19-1BD060E44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088" y="3090961"/>
            <a:ext cx="232705" cy="232705"/>
          </a:xfrm>
          <a:prstGeom prst="rect">
            <a:avLst/>
          </a:prstGeom>
        </p:spPr>
      </p:pic>
      <p:pic>
        <p:nvPicPr>
          <p:cNvPr id="438" name="그림 437">
            <a:extLst>
              <a:ext uri="{FF2B5EF4-FFF2-40B4-BE49-F238E27FC236}">
                <a16:creationId xmlns:a16="http://schemas.microsoft.com/office/drawing/2014/main" id="{F4244853-C955-4DB1-A266-D6C1F080E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038" y="3205589"/>
            <a:ext cx="232705" cy="232705"/>
          </a:xfrm>
          <a:prstGeom prst="rect">
            <a:avLst/>
          </a:prstGeom>
        </p:spPr>
      </p:pic>
      <p:pic>
        <p:nvPicPr>
          <p:cNvPr id="1052" name="그림 1051">
            <a:extLst>
              <a:ext uri="{FF2B5EF4-FFF2-40B4-BE49-F238E27FC236}">
                <a16:creationId xmlns:a16="http://schemas.microsoft.com/office/drawing/2014/main" id="{00ECF900-7515-4D65-909D-49B8A09C6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734" y="2894868"/>
            <a:ext cx="226618" cy="226618"/>
          </a:xfrm>
          <a:prstGeom prst="rect">
            <a:avLst/>
          </a:prstGeom>
        </p:spPr>
      </p:pic>
      <p:pic>
        <p:nvPicPr>
          <p:cNvPr id="442" name="그림 441">
            <a:extLst>
              <a:ext uri="{FF2B5EF4-FFF2-40B4-BE49-F238E27FC236}">
                <a16:creationId xmlns:a16="http://schemas.microsoft.com/office/drawing/2014/main" id="{3339596D-ABCB-4D16-8142-DD679CF90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734" y="3123641"/>
            <a:ext cx="226618" cy="226618"/>
          </a:xfrm>
          <a:prstGeom prst="rect">
            <a:avLst/>
          </a:prstGeom>
        </p:spPr>
      </p:pic>
      <p:pic>
        <p:nvPicPr>
          <p:cNvPr id="446" name="그림 445">
            <a:extLst>
              <a:ext uri="{FF2B5EF4-FFF2-40B4-BE49-F238E27FC236}">
                <a16:creationId xmlns:a16="http://schemas.microsoft.com/office/drawing/2014/main" id="{77679444-DA21-429C-8DB9-9BFD0C6EB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782" y="3171185"/>
            <a:ext cx="226618" cy="226618"/>
          </a:xfrm>
          <a:prstGeom prst="rect">
            <a:avLst/>
          </a:prstGeom>
        </p:spPr>
      </p:pic>
      <p:pic>
        <p:nvPicPr>
          <p:cNvPr id="447" name="그림 446">
            <a:extLst>
              <a:ext uri="{FF2B5EF4-FFF2-40B4-BE49-F238E27FC236}">
                <a16:creationId xmlns:a16="http://schemas.microsoft.com/office/drawing/2014/main" id="{5806070A-8C18-43DC-8F19-F3350D11B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741" y="3641249"/>
            <a:ext cx="226618" cy="226618"/>
          </a:xfrm>
          <a:prstGeom prst="rect">
            <a:avLst/>
          </a:prstGeom>
        </p:spPr>
      </p:pic>
      <p:pic>
        <p:nvPicPr>
          <p:cNvPr id="448" name="그림 447">
            <a:extLst>
              <a:ext uri="{FF2B5EF4-FFF2-40B4-BE49-F238E27FC236}">
                <a16:creationId xmlns:a16="http://schemas.microsoft.com/office/drawing/2014/main" id="{876EA6E6-F409-4D84-8D3F-C402C8C15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287" y="3319477"/>
            <a:ext cx="226618" cy="226618"/>
          </a:xfrm>
          <a:prstGeom prst="rect">
            <a:avLst/>
          </a:prstGeom>
        </p:spPr>
      </p:pic>
      <p:pic>
        <p:nvPicPr>
          <p:cNvPr id="449" name="그림 448">
            <a:extLst>
              <a:ext uri="{FF2B5EF4-FFF2-40B4-BE49-F238E27FC236}">
                <a16:creationId xmlns:a16="http://schemas.microsoft.com/office/drawing/2014/main" id="{41570A0E-2C29-48F4-B8F8-4621A0392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280" y="3460161"/>
            <a:ext cx="226618" cy="226618"/>
          </a:xfrm>
          <a:prstGeom prst="rect">
            <a:avLst/>
          </a:prstGeom>
        </p:spPr>
      </p:pic>
      <p:pic>
        <p:nvPicPr>
          <p:cNvPr id="452" name="Picture 22" descr="마인크래프트/빨간색 버섯">
            <a:extLst>
              <a:ext uri="{FF2B5EF4-FFF2-40B4-BE49-F238E27FC236}">
                <a16:creationId xmlns:a16="http://schemas.microsoft.com/office/drawing/2014/main" id="{76C98BC4-3638-47CD-9E0D-503CB4932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60" y="2521868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3" name="Picture 22" descr="마인크래프트/빨간색 버섯">
            <a:extLst>
              <a:ext uri="{FF2B5EF4-FFF2-40B4-BE49-F238E27FC236}">
                <a16:creationId xmlns:a16="http://schemas.microsoft.com/office/drawing/2014/main" id="{485250F1-6360-4475-86A0-A03276A25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92" y="3134744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4" name="Picture 22" descr="마인크래프트/빨간색 버섯">
            <a:extLst>
              <a:ext uri="{FF2B5EF4-FFF2-40B4-BE49-F238E27FC236}">
                <a16:creationId xmlns:a16="http://schemas.microsoft.com/office/drawing/2014/main" id="{BB5A570B-1774-4ADC-B1B5-2D7D636D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262" y="3247652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7" name="그림 456">
            <a:extLst>
              <a:ext uri="{FF2B5EF4-FFF2-40B4-BE49-F238E27FC236}">
                <a16:creationId xmlns:a16="http://schemas.microsoft.com/office/drawing/2014/main" id="{08951378-79E9-4838-9F02-CA199F283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6363" y="3509058"/>
            <a:ext cx="226618" cy="226618"/>
          </a:xfrm>
          <a:prstGeom prst="rect">
            <a:avLst/>
          </a:prstGeom>
        </p:spPr>
      </p:pic>
      <p:pic>
        <p:nvPicPr>
          <p:cNvPr id="463" name="그림 462">
            <a:extLst>
              <a:ext uri="{FF2B5EF4-FFF2-40B4-BE49-F238E27FC236}">
                <a16:creationId xmlns:a16="http://schemas.microsoft.com/office/drawing/2014/main" id="{1D3C942D-E33F-421A-8359-8474C9981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2233" y="3415196"/>
            <a:ext cx="164674" cy="164674"/>
          </a:xfrm>
          <a:prstGeom prst="rect">
            <a:avLst/>
          </a:prstGeom>
        </p:spPr>
      </p:pic>
      <p:grpSp>
        <p:nvGrpSpPr>
          <p:cNvPr id="430" name="그룹 429">
            <a:extLst>
              <a:ext uri="{FF2B5EF4-FFF2-40B4-BE49-F238E27FC236}">
                <a16:creationId xmlns:a16="http://schemas.microsoft.com/office/drawing/2014/main" id="{394BFC85-3659-4018-8AB6-52DA4C13041A}"/>
              </a:ext>
            </a:extLst>
          </p:cNvPr>
          <p:cNvGrpSpPr/>
          <p:nvPr/>
        </p:nvGrpSpPr>
        <p:grpSpPr>
          <a:xfrm>
            <a:off x="7099147" y="2954672"/>
            <a:ext cx="584138" cy="309473"/>
            <a:chOff x="3023433" y="5115121"/>
            <a:chExt cx="584138" cy="309473"/>
          </a:xfrm>
        </p:grpSpPr>
        <p:pic>
          <p:nvPicPr>
            <p:cNvPr id="431" name="그림 430">
              <a:extLst>
                <a:ext uri="{FF2B5EF4-FFF2-40B4-BE49-F238E27FC236}">
                  <a16:creationId xmlns:a16="http://schemas.microsoft.com/office/drawing/2014/main" id="{27462FCB-BB82-420E-8F1F-0EE52FBAB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32" name="그림 431">
              <a:extLst>
                <a:ext uri="{FF2B5EF4-FFF2-40B4-BE49-F238E27FC236}">
                  <a16:creationId xmlns:a16="http://schemas.microsoft.com/office/drawing/2014/main" id="{35BBED54-F0AC-4398-BF94-34F574D9D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33" name="그림 432">
              <a:extLst>
                <a:ext uri="{FF2B5EF4-FFF2-40B4-BE49-F238E27FC236}">
                  <a16:creationId xmlns:a16="http://schemas.microsoft.com/office/drawing/2014/main" id="{A1BA1C45-0584-4310-B7AE-6827717B0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34" name="그림 433">
              <a:extLst>
                <a:ext uri="{FF2B5EF4-FFF2-40B4-BE49-F238E27FC236}">
                  <a16:creationId xmlns:a16="http://schemas.microsoft.com/office/drawing/2014/main" id="{E14B43F9-6203-4C1A-AB16-F813B8942B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318F3A4A-648B-4071-AD6A-01047132A897}"/>
              </a:ext>
            </a:extLst>
          </p:cNvPr>
          <p:cNvGrpSpPr/>
          <p:nvPr/>
        </p:nvGrpSpPr>
        <p:grpSpPr>
          <a:xfrm>
            <a:off x="1174608" y="4819254"/>
            <a:ext cx="2694456" cy="1640320"/>
            <a:chOff x="1633857" y="4943727"/>
            <a:chExt cx="2846705" cy="1644739"/>
          </a:xfrm>
        </p:grpSpPr>
        <p:grpSp>
          <p:nvGrpSpPr>
            <p:cNvPr id="1024" name="그룹 1023">
              <a:extLst>
                <a:ext uri="{FF2B5EF4-FFF2-40B4-BE49-F238E27FC236}">
                  <a16:creationId xmlns:a16="http://schemas.microsoft.com/office/drawing/2014/main" id="{D2DCF492-FCB3-4AF3-B56E-44B0C9DD3BC8}"/>
                </a:ext>
              </a:extLst>
            </p:cNvPr>
            <p:cNvGrpSpPr/>
            <p:nvPr/>
          </p:nvGrpSpPr>
          <p:grpSpPr>
            <a:xfrm>
              <a:off x="1635125" y="5162133"/>
              <a:ext cx="2845437" cy="1289808"/>
              <a:chOff x="1635125" y="5162133"/>
              <a:chExt cx="2845437" cy="128980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E088171D-6FDC-4AFD-81C7-3834B8E83BF9}"/>
                  </a:ext>
                </a:extLst>
              </p:cNvPr>
              <p:cNvGrpSpPr/>
              <p:nvPr/>
            </p:nvGrpSpPr>
            <p:grpSpPr>
              <a:xfrm>
                <a:off x="2457928" y="516213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F332BD-7ECD-4858-B3F5-305BD8825DD6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65" name="Picture 2" descr="이끼바닥 - 끄코위키">
                    <a:extLst>
                      <a:ext uri="{FF2B5EF4-FFF2-40B4-BE49-F238E27FC236}">
                        <a16:creationId xmlns:a16="http://schemas.microsoft.com/office/drawing/2014/main" id="{BC9521C5-1178-4D15-A639-FFBCCBD415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6" name="Picture 2" descr="이끼바닥 - 끄코위키">
                    <a:extLst>
                      <a:ext uri="{FF2B5EF4-FFF2-40B4-BE49-F238E27FC236}">
                        <a16:creationId xmlns:a16="http://schemas.microsoft.com/office/drawing/2014/main" id="{21AFA8FA-074F-4638-9F92-3D5B3F8C405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2A2CE7E9-60E9-4DE4-B896-6A3F0FD6C9D3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63" name="Picture 2" descr="이끼바닥 - 끄코위키">
                    <a:extLst>
                      <a:ext uri="{FF2B5EF4-FFF2-40B4-BE49-F238E27FC236}">
                        <a16:creationId xmlns:a16="http://schemas.microsoft.com/office/drawing/2014/main" id="{2E2BB15D-6157-4BC7-9E80-31D8AA6D42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4" name="Picture 2" descr="이끼바닥 - 끄코위키">
                    <a:extLst>
                      <a:ext uri="{FF2B5EF4-FFF2-40B4-BE49-F238E27FC236}">
                        <a16:creationId xmlns:a16="http://schemas.microsoft.com/office/drawing/2014/main" id="{3D9ACBE9-1B5F-47FB-A360-897756974F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D55C0A09-4948-42E6-9717-8D2DA9D4A4E5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61" name="Picture 2" descr="이끼바닥 - 끄코위키">
                    <a:extLst>
                      <a:ext uri="{FF2B5EF4-FFF2-40B4-BE49-F238E27FC236}">
                        <a16:creationId xmlns:a16="http://schemas.microsoft.com/office/drawing/2014/main" id="{DE1AB677-9831-4221-8707-3E5F1E91D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2" name="Picture 2" descr="이끼바닥 - 끄코위키">
                    <a:extLst>
                      <a:ext uri="{FF2B5EF4-FFF2-40B4-BE49-F238E27FC236}">
                        <a16:creationId xmlns:a16="http://schemas.microsoft.com/office/drawing/2014/main" id="{9F9ABD3E-AA49-4226-96D6-E7F1401F46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3A70D18-C67B-41DC-A092-8318CB837DFD}"/>
                  </a:ext>
                </a:extLst>
              </p:cNvPr>
              <p:cNvGrpSpPr/>
              <p:nvPr/>
            </p:nvGrpSpPr>
            <p:grpSpPr>
              <a:xfrm>
                <a:off x="2184083" y="529874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86371EC6-F77A-4C31-BC9D-713FE9AFBA5C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6" name="Picture 2" descr="이끼바닥 - 끄코위키">
                    <a:extLst>
                      <a:ext uri="{FF2B5EF4-FFF2-40B4-BE49-F238E27FC236}">
                        <a16:creationId xmlns:a16="http://schemas.microsoft.com/office/drawing/2014/main" id="{2B6C3FA5-8F6F-4C18-88BE-CBC05617639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7" name="Picture 2" descr="이끼바닥 - 끄코위키">
                    <a:extLst>
                      <a:ext uri="{FF2B5EF4-FFF2-40B4-BE49-F238E27FC236}">
                        <a16:creationId xmlns:a16="http://schemas.microsoft.com/office/drawing/2014/main" id="{008B0643-90BF-4600-BE4B-BCFE0265C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B9DFDE4-0058-4300-85EC-303C46AAD81A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4" name="Picture 2" descr="이끼바닥 - 끄코위키">
                    <a:extLst>
                      <a:ext uri="{FF2B5EF4-FFF2-40B4-BE49-F238E27FC236}">
                        <a16:creationId xmlns:a16="http://schemas.microsoft.com/office/drawing/2014/main" id="{8F5005D1-C233-4EF1-9EA6-906D22F76A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5" name="Picture 2" descr="이끼바닥 - 끄코위키">
                    <a:extLst>
                      <a:ext uri="{FF2B5EF4-FFF2-40B4-BE49-F238E27FC236}">
                        <a16:creationId xmlns:a16="http://schemas.microsoft.com/office/drawing/2014/main" id="{64997306-2138-4BD9-9652-3FA1B8209A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E74F43D1-0978-4D65-A499-820032C86470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2" name="Picture 2" descr="이끼바닥 - 끄코위키">
                    <a:extLst>
                      <a:ext uri="{FF2B5EF4-FFF2-40B4-BE49-F238E27FC236}">
                        <a16:creationId xmlns:a16="http://schemas.microsoft.com/office/drawing/2014/main" id="{81E95E68-59FE-4331-A3A1-9C04E16DC9B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" name="Picture 2" descr="이끼바닥 - 끄코위키">
                    <a:extLst>
                      <a:ext uri="{FF2B5EF4-FFF2-40B4-BE49-F238E27FC236}">
                        <a16:creationId xmlns:a16="http://schemas.microsoft.com/office/drawing/2014/main" id="{810A514D-B043-41B0-992A-9C9F91915B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B33B3A19-C8BB-436B-8D5F-5CF775B9F051}"/>
                  </a:ext>
                </a:extLst>
              </p:cNvPr>
              <p:cNvGrpSpPr/>
              <p:nvPr/>
            </p:nvGrpSpPr>
            <p:grpSpPr>
              <a:xfrm flipH="1">
                <a:off x="1908970" y="5435830"/>
                <a:ext cx="901700" cy="466896"/>
                <a:chOff x="4819650" y="6051550"/>
                <a:chExt cx="901700" cy="466896"/>
              </a:xfrm>
            </p:grpSpPr>
            <p:pic>
              <p:nvPicPr>
                <p:cNvPr id="33" name="Picture 2" descr="이끼바닥 - 끄코위키">
                  <a:extLst>
                    <a:ext uri="{FF2B5EF4-FFF2-40B4-BE49-F238E27FC236}">
                      <a16:creationId xmlns:a16="http://schemas.microsoft.com/office/drawing/2014/main" id="{93FC5A86-29B9-49C4-A182-F40F8B84BD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 descr="이끼바닥 - 끄코위키">
                  <a:extLst>
                    <a:ext uri="{FF2B5EF4-FFF2-40B4-BE49-F238E27FC236}">
                      <a16:creationId xmlns:a16="http://schemas.microsoft.com/office/drawing/2014/main" id="{350681B0-BDF3-4448-BDD2-D538AAA1A6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2BDD046-30CF-49FB-B8B5-48FB40EC99F2}"/>
                  </a:ext>
                </a:extLst>
              </p:cNvPr>
              <p:cNvGrpSpPr/>
              <p:nvPr/>
            </p:nvGrpSpPr>
            <p:grpSpPr>
              <a:xfrm flipH="1">
                <a:off x="2472532" y="5708880"/>
                <a:ext cx="901700" cy="466896"/>
                <a:chOff x="4819650" y="6051550"/>
                <a:chExt cx="901700" cy="466896"/>
              </a:xfrm>
            </p:grpSpPr>
            <p:pic>
              <p:nvPicPr>
                <p:cNvPr id="31" name="Picture 2" descr="이끼바닥 - 끄코위키">
                  <a:extLst>
                    <a:ext uri="{FF2B5EF4-FFF2-40B4-BE49-F238E27FC236}">
                      <a16:creationId xmlns:a16="http://schemas.microsoft.com/office/drawing/2014/main" id="{48E1B93C-F519-421D-901A-D562D634DB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이끼바닥 - 끄코위키">
                  <a:extLst>
                    <a:ext uri="{FF2B5EF4-FFF2-40B4-BE49-F238E27FC236}">
                      <a16:creationId xmlns:a16="http://schemas.microsoft.com/office/drawing/2014/main" id="{1B5284CA-4FFC-4E56-8CC7-F9100E41D8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D338507-0E9E-42B2-BB32-FB334A51C19F}"/>
                  </a:ext>
                </a:extLst>
              </p:cNvPr>
              <p:cNvGrpSpPr/>
              <p:nvPr/>
            </p:nvGrpSpPr>
            <p:grpSpPr>
              <a:xfrm flipH="1">
                <a:off x="3029904" y="5984958"/>
                <a:ext cx="901700" cy="466896"/>
                <a:chOff x="4819650" y="6051550"/>
                <a:chExt cx="901700" cy="466896"/>
              </a:xfrm>
            </p:grpSpPr>
            <p:pic>
              <p:nvPicPr>
                <p:cNvPr id="29" name="Picture 2" descr="이끼바닥 - 끄코위키">
                  <a:extLst>
                    <a:ext uri="{FF2B5EF4-FFF2-40B4-BE49-F238E27FC236}">
                      <a16:creationId xmlns:a16="http://schemas.microsoft.com/office/drawing/2014/main" id="{878C4A9B-D1D9-4503-9673-4FDD71108F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2" descr="이끼바닥 - 끄코위키">
                  <a:extLst>
                    <a:ext uri="{FF2B5EF4-FFF2-40B4-BE49-F238E27FC236}">
                      <a16:creationId xmlns:a16="http://schemas.microsoft.com/office/drawing/2014/main" id="{EC2992CD-1A3A-4BC9-AF45-964CECAC5C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이끼바닥 - 끄코위키">
                <a:extLst>
                  <a:ext uri="{FF2B5EF4-FFF2-40B4-BE49-F238E27FC236}">
                    <a16:creationId xmlns:a16="http://schemas.microsoft.com/office/drawing/2014/main" id="{EA9E3D05-813D-4C3F-9B3F-B0B0BE0808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1635125" y="5572442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이끼바닥 - 끄코위키">
                <a:extLst>
                  <a:ext uri="{FF2B5EF4-FFF2-40B4-BE49-F238E27FC236}">
                    <a16:creationId xmlns:a16="http://schemas.microsoft.com/office/drawing/2014/main" id="{0C2D62C9-8184-412C-B775-DDB557DC4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1917700" y="5708967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이끼바닥 - 끄코위키">
                <a:extLst>
                  <a:ext uri="{FF2B5EF4-FFF2-40B4-BE49-F238E27FC236}">
                    <a16:creationId xmlns:a16="http://schemas.microsoft.com/office/drawing/2014/main" id="{03CF7150-A628-4D09-BE0C-3AA4A34385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198687" y="5845492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이끼바닥 - 끄코위키">
                <a:extLst>
                  <a:ext uri="{FF2B5EF4-FFF2-40B4-BE49-F238E27FC236}">
                    <a16:creationId xmlns:a16="http://schemas.microsoft.com/office/drawing/2014/main" id="{5D074539-45EE-4AA0-AD97-7042CD087B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481262" y="5982017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이끼바닥 - 끄코위키">
                <a:extLst>
                  <a:ext uri="{FF2B5EF4-FFF2-40B4-BE49-F238E27FC236}">
                    <a16:creationId xmlns:a16="http://schemas.microsoft.com/office/drawing/2014/main" id="{E7C90AD0-EAE2-4D54-BE83-2C7FCBFB5E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756059" y="6121570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2" name="Picture 4" descr="마인크래프트 이끼 낀 조약돌">
              <a:extLst>
                <a:ext uri="{FF2B5EF4-FFF2-40B4-BE49-F238E27FC236}">
                  <a16:creationId xmlns:a16="http://schemas.microsoft.com/office/drawing/2014/main" id="{6A8BFA77-E860-4B19-B4CE-633B8317E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436" y="4943727"/>
              <a:ext cx="535078" cy="53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조약돌 - Minecraft 위키">
              <a:extLst>
                <a:ext uri="{FF2B5EF4-FFF2-40B4-BE49-F238E27FC236}">
                  <a16:creationId xmlns:a16="http://schemas.microsoft.com/office/drawing/2014/main" id="{5CFB1DD6-027C-41F6-B8CA-B5510C9F2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9913" y="5039722"/>
              <a:ext cx="535078" cy="53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0" name="Picture 4" descr="마인크래프트 이끼 낀 조약돌">
              <a:extLst>
                <a:ext uri="{FF2B5EF4-FFF2-40B4-BE49-F238E27FC236}">
                  <a16:creationId xmlns:a16="http://schemas.microsoft.com/office/drawing/2014/main" id="{83C8E9FE-DD9B-4562-A39D-5968C7C56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1943" y="516079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9" name="Picture 4" descr="마인크래프트 이끼 낀 조약돌">
              <a:extLst>
                <a:ext uri="{FF2B5EF4-FFF2-40B4-BE49-F238E27FC236}">
                  <a16:creationId xmlns:a16="http://schemas.microsoft.com/office/drawing/2014/main" id="{54BECE53-92D0-4A8D-970A-925B3CD47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0194" y="5377825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8" name="Picture 4" descr="마인크래프트 이끼 낀 조약돌">
              <a:extLst>
                <a:ext uri="{FF2B5EF4-FFF2-40B4-BE49-F238E27FC236}">
                  <a16:creationId xmlns:a16="http://schemas.microsoft.com/office/drawing/2014/main" id="{1AF17ED0-24FA-444E-8EE6-69E148C32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795" y="5495054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" name="Picture 4" descr="마인크래프트 이끼 낀 조약돌">
              <a:extLst>
                <a:ext uri="{FF2B5EF4-FFF2-40B4-BE49-F238E27FC236}">
                  <a16:creationId xmlns:a16="http://schemas.microsoft.com/office/drawing/2014/main" id="{B674EDD9-8CCC-476A-A5D5-52F0768C4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7599" y="563617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이끼바닥 - 끄코위키">
              <a:extLst>
                <a:ext uri="{FF2B5EF4-FFF2-40B4-BE49-F238E27FC236}">
                  <a16:creationId xmlns:a16="http://schemas.microsoft.com/office/drawing/2014/main" id="{EFBAFFBC-1608-4DB9-A223-F670779905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39"/>
            <a:stretch/>
          </p:blipFill>
          <p:spPr bwMode="auto">
            <a:xfrm flipH="1">
              <a:off x="3038634" y="6258095"/>
              <a:ext cx="619125" cy="330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마인크래프트 이끼 낀 조약돌">
              <a:extLst>
                <a:ext uri="{FF2B5EF4-FFF2-40B4-BE49-F238E27FC236}">
                  <a16:creationId xmlns:a16="http://schemas.microsoft.com/office/drawing/2014/main" id="{BD144926-1E74-432B-99B3-67E414910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857" y="527823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0" name="Picture 4" descr="마인크래프트 이끼 낀 조약돌">
              <a:extLst>
                <a:ext uri="{FF2B5EF4-FFF2-40B4-BE49-F238E27FC236}">
                  <a16:creationId xmlns:a16="http://schemas.microsoft.com/office/drawing/2014/main" id="{7D84347A-3A31-4AFD-ACD4-4388359DA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320" y="5414877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1" name="Picture 4" descr="마인크래프트 이끼 낀 조약돌">
              <a:extLst>
                <a:ext uri="{FF2B5EF4-FFF2-40B4-BE49-F238E27FC236}">
                  <a16:creationId xmlns:a16="http://schemas.microsoft.com/office/drawing/2014/main" id="{8499CAB2-A9D4-4C5E-97B6-40E5C50BF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813" y="5545115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4" name="Picture 4" descr="마인크래프트 이끼 낀 조약돌">
              <a:extLst>
                <a:ext uri="{FF2B5EF4-FFF2-40B4-BE49-F238E27FC236}">
                  <a16:creationId xmlns:a16="http://schemas.microsoft.com/office/drawing/2014/main" id="{2AD0046B-860D-4942-85CF-070789A80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8182" y="5591804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5" name="Picture 4" descr="마인크래프트 이끼 낀 조약돌">
              <a:extLst>
                <a:ext uri="{FF2B5EF4-FFF2-40B4-BE49-F238E27FC236}">
                  <a16:creationId xmlns:a16="http://schemas.microsoft.com/office/drawing/2014/main" id="{07845780-0BC9-4180-B245-0ACAAACD3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608" y="5725470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3" name="Picture 4" descr="마인크래프트 이끼 낀 조약돌">
              <a:extLst>
                <a:ext uri="{FF2B5EF4-FFF2-40B4-BE49-F238E27FC236}">
                  <a16:creationId xmlns:a16="http://schemas.microsoft.com/office/drawing/2014/main" id="{681993EC-C58F-4DC7-A2E2-B8096FA22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1366" y="5856977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2" name="Picture 4" descr="마인크래프트 이끼 낀 조약돌">
              <a:extLst>
                <a:ext uri="{FF2B5EF4-FFF2-40B4-BE49-F238E27FC236}">
                  <a16:creationId xmlns:a16="http://schemas.microsoft.com/office/drawing/2014/main" id="{57C6B100-3B6B-4A3F-9C13-9F43CBBA2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065" y="597680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A815C832-176C-4DB9-AAC1-D46F64AAAFA3}"/>
              </a:ext>
            </a:extLst>
          </p:cNvPr>
          <p:cNvGrpSpPr/>
          <p:nvPr/>
        </p:nvGrpSpPr>
        <p:grpSpPr>
          <a:xfrm>
            <a:off x="6587039" y="3224544"/>
            <a:ext cx="584138" cy="309473"/>
            <a:chOff x="3023433" y="5115121"/>
            <a:chExt cx="584138" cy="309473"/>
          </a:xfrm>
        </p:grpSpPr>
        <p:pic>
          <p:nvPicPr>
            <p:cNvPr id="421" name="그림 420">
              <a:extLst>
                <a:ext uri="{FF2B5EF4-FFF2-40B4-BE49-F238E27FC236}">
                  <a16:creationId xmlns:a16="http://schemas.microsoft.com/office/drawing/2014/main" id="{3A58BA2B-EA22-47C3-92AF-C9290FDE7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22" name="그림 421">
              <a:extLst>
                <a:ext uri="{FF2B5EF4-FFF2-40B4-BE49-F238E27FC236}">
                  <a16:creationId xmlns:a16="http://schemas.microsoft.com/office/drawing/2014/main" id="{C8085A71-9169-4731-8ECF-D723BED2B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23" name="그림 422">
              <a:extLst>
                <a:ext uri="{FF2B5EF4-FFF2-40B4-BE49-F238E27FC236}">
                  <a16:creationId xmlns:a16="http://schemas.microsoft.com/office/drawing/2014/main" id="{6A50D3C0-4561-4098-B056-B0944EDD2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24" name="그림 423">
              <a:extLst>
                <a:ext uri="{FF2B5EF4-FFF2-40B4-BE49-F238E27FC236}">
                  <a16:creationId xmlns:a16="http://schemas.microsoft.com/office/drawing/2014/main" id="{409496BA-FC39-4563-9477-CE53A6EC1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grpSp>
        <p:nvGrpSpPr>
          <p:cNvPr id="425" name="그룹 424">
            <a:extLst>
              <a:ext uri="{FF2B5EF4-FFF2-40B4-BE49-F238E27FC236}">
                <a16:creationId xmlns:a16="http://schemas.microsoft.com/office/drawing/2014/main" id="{7FBBE814-ECBB-4F12-8E6F-1492D538647E}"/>
              </a:ext>
            </a:extLst>
          </p:cNvPr>
          <p:cNvGrpSpPr/>
          <p:nvPr/>
        </p:nvGrpSpPr>
        <p:grpSpPr>
          <a:xfrm>
            <a:off x="6849137" y="3082913"/>
            <a:ext cx="584138" cy="309473"/>
            <a:chOff x="3023433" y="5115121"/>
            <a:chExt cx="584138" cy="309473"/>
          </a:xfrm>
        </p:grpSpPr>
        <p:pic>
          <p:nvPicPr>
            <p:cNvPr id="426" name="그림 425">
              <a:extLst>
                <a:ext uri="{FF2B5EF4-FFF2-40B4-BE49-F238E27FC236}">
                  <a16:creationId xmlns:a16="http://schemas.microsoft.com/office/drawing/2014/main" id="{A1C0D172-D019-4006-A424-F38478BE2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27" name="그림 426">
              <a:extLst>
                <a:ext uri="{FF2B5EF4-FFF2-40B4-BE49-F238E27FC236}">
                  <a16:creationId xmlns:a16="http://schemas.microsoft.com/office/drawing/2014/main" id="{523FD398-1DE6-4D71-B04C-840273D6A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28" name="그림 427">
              <a:extLst>
                <a:ext uri="{FF2B5EF4-FFF2-40B4-BE49-F238E27FC236}">
                  <a16:creationId xmlns:a16="http://schemas.microsoft.com/office/drawing/2014/main" id="{0C138FA5-996C-49BC-95F7-0DD4C4CB1F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29" name="그림 428">
              <a:extLst>
                <a:ext uri="{FF2B5EF4-FFF2-40B4-BE49-F238E27FC236}">
                  <a16:creationId xmlns:a16="http://schemas.microsoft.com/office/drawing/2014/main" id="{2374EE22-2092-4C17-BF62-AFE4F73DD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pic>
        <p:nvPicPr>
          <p:cNvPr id="443" name="그림 442">
            <a:extLst>
              <a:ext uri="{FF2B5EF4-FFF2-40B4-BE49-F238E27FC236}">
                <a16:creationId xmlns:a16="http://schemas.microsoft.com/office/drawing/2014/main" id="{9B04BF6B-546B-48F7-9F59-F4F3DB265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392" y="2422410"/>
            <a:ext cx="226618" cy="226618"/>
          </a:xfrm>
          <a:prstGeom prst="rect">
            <a:avLst/>
          </a:prstGeom>
        </p:spPr>
      </p:pic>
      <p:pic>
        <p:nvPicPr>
          <p:cNvPr id="445" name="그림 444">
            <a:extLst>
              <a:ext uri="{FF2B5EF4-FFF2-40B4-BE49-F238E27FC236}">
                <a16:creationId xmlns:a16="http://schemas.microsoft.com/office/drawing/2014/main" id="{23FB2D4E-4229-4954-9D0C-96DC4E769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9505" y="2431775"/>
            <a:ext cx="226618" cy="226618"/>
          </a:xfrm>
          <a:prstGeom prst="rect">
            <a:avLst/>
          </a:prstGeom>
        </p:spPr>
      </p:pic>
      <p:pic>
        <p:nvPicPr>
          <p:cNvPr id="451" name="Picture 22" descr="마인크래프트/빨간색 버섯">
            <a:extLst>
              <a:ext uri="{FF2B5EF4-FFF2-40B4-BE49-F238E27FC236}">
                <a16:creationId xmlns:a16="http://schemas.microsoft.com/office/drawing/2014/main" id="{B8791ECA-2D9F-4278-BB93-8AB5E6D86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48" y="2500744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5" name="Picture 22" descr="마인크래프트/빨간색 버섯">
            <a:extLst>
              <a:ext uri="{FF2B5EF4-FFF2-40B4-BE49-F238E27FC236}">
                <a16:creationId xmlns:a16="http://schemas.microsoft.com/office/drawing/2014/main" id="{08530773-867D-44FB-8B23-754E85C4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53" y="3641249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9" name="그림 458">
            <a:extLst>
              <a:ext uri="{FF2B5EF4-FFF2-40B4-BE49-F238E27FC236}">
                <a16:creationId xmlns:a16="http://schemas.microsoft.com/office/drawing/2014/main" id="{CA261271-E9AE-45C1-95A9-E0304D709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588" y="3002965"/>
            <a:ext cx="164674" cy="164674"/>
          </a:xfrm>
          <a:prstGeom prst="rect">
            <a:avLst/>
          </a:prstGeom>
        </p:spPr>
      </p:pic>
      <p:pic>
        <p:nvPicPr>
          <p:cNvPr id="460" name="그림 459">
            <a:extLst>
              <a:ext uri="{FF2B5EF4-FFF2-40B4-BE49-F238E27FC236}">
                <a16:creationId xmlns:a16="http://schemas.microsoft.com/office/drawing/2014/main" id="{5FAA37C1-F9D3-48E8-B686-042230BBF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8117" y="3529142"/>
            <a:ext cx="164674" cy="164674"/>
          </a:xfrm>
          <a:prstGeom prst="rect">
            <a:avLst/>
          </a:prstGeom>
        </p:spPr>
      </p:pic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45253D2F-B50E-4C0A-8764-490245CBA615}"/>
              </a:ext>
            </a:extLst>
          </p:cNvPr>
          <p:cNvGrpSpPr/>
          <p:nvPr/>
        </p:nvGrpSpPr>
        <p:grpSpPr>
          <a:xfrm>
            <a:off x="5692095" y="2711243"/>
            <a:ext cx="1057166" cy="561135"/>
            <a:chOff x="5634220" y="3012192"/>
            <a:chExt cx="1057166" cy="561135"/>
          </a:xfrm>
        </p:grpSpPr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02C2EF8E-7F3A-469B-B9A9-C3261A6945D3}"/>
                </a:ext>
              </a:extLst>
            </p:cNvPr>
            <p:cNvGrpSpPr/>
            <p:nvPr/>
          </p:nvGrpSpPr>
          <p:grpSpPr>
            <a:xfrm>
              <a:off x="5938724" y="3263854"/>
              <a:ext cx="584138" cy="309473"/>
              <a:chOff x="3023433" y="5115121"/>
              <a:chExt cx="584138" cy="309473"/>
            </a:xfrm>
          </p:grpSpPr>
          <p:pic>
            <p:nvPicPr>
              <p:cNvPr id="411" name="그림 410">
                <a:extLst>
                  <a:ext uri="{FF2B5EF4-FFF2-40B4-BE49-F238E27FC236}">
                    <a16:creationId xmlns:a16="http://schemas.microsoft.com/office/drawing/2014/main" id="{E76099BB-928F-4B55-8BBC-6AF22C5E5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412" name="그림 411">
                <a:extLst>
                  <a:ext uri="{FF2B5EF4-FFF2-40B4-BE49-F238E27FC236}">
                    <a16:creationId xmlns:a16="http://schemas.microsoft.com/office/drawing/2014/main" id="{80B6A807-088D-485A-825D-BC9F06F0AE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413" name="그림 412">
                <a:extLst>
                  <a:ext uri="{FF2B5EF4-FFF2-40B4-BE49-F238E27FC236}">
                    <a16:creationId xmlns:a16="http://schemas.microsoft.com/office/drawing/2014/main" id="{32ACB13E-B0F4-4D71-8D06-A376727D42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414" name="그림 413">
                <a:extLst>
                  <a:ext uri="{FF2B5EF4-FFF2-40B4-BE49-F238E27FC236}">
                    <a16:creationId xmlns:a16="http://schemas.microsoft.com/office/drawing/2014/main" id="{892CE371-10F4-4A51-A2E5-7C2F77DBF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pic>
          <p:nvPicPr>
            <p:cNvPr id="1051" name="그림 1050">
              <a:extLst>
                <a:ext uri="{FF2B5EF4-FFF2-40B4-BE49-F238E27FC236}">
                  <a16:creationId xmlns:a16="http://schemas.microsoft.com/office/drawing/2014/main" id="{A3DD61DB-D68C-43BD-A415-6C6E11310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5800" y="3340622"/>
              <a:ext cx="232705" cy="232705"/>
            </a:xfrm>
            <a:prstGeom prst="rect">
              <a:avLst/>
            </a:prstGeom>
          </p:spPr>
        </p:pic>
        <p:pic>
          <p:nvPicPr>
            <p:cNvPr id="437" name="그림 436">
              <a:extLst>
                <a:ext uri="{FF2B5EF4-FFF2-40B4-BE49-F238E27FC236}">
                  <a16:creationId xmlns:a16="http://schemas.microsoft.com/office/drawing/2014/main" id="{813D1417-6949-4170-A4AB-492A2A9EF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8681" y="3284290"/>
              <a:ext cx="232705" cy="232705"/>
            </a:xfrm>
            <a:prstGeom prst="rect">
              <a:avLst/>
            </a:prstGeom>
          </p:spPr>
        </p:pic>
        <p:pic>
          <p:nvPicPr>
            <p:cNvPr id="1053" name="Picture 22" descr="마인크래프트/빨간색 버섯">
              <a:extLst>
                <a:ext uri="{FF2B5EF4-FFF2-40B4-BE49-F238E27FC236}">
                  <a16:creationId xmlns:a16="http://schemas.microsoft.com/office/drawing/2014/main" id="{EE3EE533-2756-4510-9A92-40DD5ED03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4220" y="3197784"/>
              <a:ext cx="193648" cy="193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그림 1053">
              <a:extLst>
                <a:ext uri="{FF2B5EF4-FFF2-40B4-BE49-F238E27FC236}">
                  <a16:creationId xmlns:a16="http://schemas.microsoft.com/office/drawing/2014/main" id="{A32A7D78-75C7-4FEF-9F87-C926D2773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65509" y="3139757"/>
              <a:ext cx="164674" cy="164674"/>
            </a:xfrm>
            <a:prstGeom prst="rect">
              <a:avLst/>
            </a:prstGeom>
          </p:spPr>
        </p:pic>
        <p:pic>
          <p:nvPicPr>
            <p:cNvPr id="461" name="그림 460">
              <a:extLst>
                <a:ext uri="{FF2B5EF4-FFF2-40B4-BE49-F238E27FC236}">
                  <a16:creationId xmlns:a16="http://schemas.microsoft.com/office/drawing/2014/main" id="{0BD2BEB2-E386-4499-ABBC-EF7EEDC74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86155" y="3012192"/>
              <a:ext cx="164674" cy="164674"/>
            </a:xfrm>
            <a:prstGeom prst="rect">
              <a:avLst/>
            </a:prstGeom>
          </p:spPr>
        </p:pic>
      </p:grpSp>
      <p:pic>
        <p:nvPicPr>
          <p:cNvPr id="462" name="그림 461">
            <a:extLst>
              <a:ext uri="{FF2B5EF4-FFF2-40B4-BE49-F238E27FC236}">
                <a16:creationId xmlns:a16="http://schemas.microsoft.com/office/drawing/2014/main" id="{C66077B3-2595-4153-8312-BDDF52496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3040" y="3178004"/>
            <a:ext cx="164674" cy="164674"/>
          </a:xfrm>
          <a:prstGeom prst="rect">
            <a:avLst/>
          </a:prstGeom>
        </p:spPr>
      </p:pic>
      <p:pic>
        <p:nvPicPr>
          <p:cNvPr id="439" name="그림 438">
            <a:extLst>
              <a:ext uri="{FF2B5EF4-FFF2-40B4-BE49-F238E27FC236}">
                <a16:creationId xmlns:a16="http://schemas.microsoft.com/office/drawing/2014/main" id="{E4013FFC-5520-4955-882D-BCF2B4AE8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7836" y="2950790"/>
            <a:ext cx="232705" cy="232705"/>
          </a:xfrm>
          <a:prstGeom prst="rect">
            <a:avLst/>
          </a:prstGeom>
        </p:spPr>
      </p:pic>
      <p:pic>
        <p:nvPicPr>
          <p:cNvPr id="440" name="그림 439">
            <a:extLst>
              <a:ext uri="{FF2B5EF4-FFF2-40B4-BE49-F238E27FC236}">
                <a16:creationId xmlns:a16="http://schemas.microsoft.com/office/drawing/2014/main" id="{71679F54-CAD2-474E-A3F1-4E595FC06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482" y="2982404"/>
            <a:ext cx="232705" cy="23270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413089D-BEAE-4046-872D-CFD353AEC35F}"/>
              </a:ext>
            </a:extLst>
          </p:cNvPr>
          <p:cNvGrpSpPr/>
          <p:nvPr/>
        </p:nvGrpSpPr>
        <p:grpSpPr>
          <a:xfrm>
            <a:off x="7784562" y="599420"/>
            <a:ext cx="3706857" cy="2086301"/>
            <a:chOff x="8443650" y="855097"/>
            <a:chExt cx="2866640" cy="1613408"/>
          </a:xfrm>
        </p:grpSpPr>
        <p:grpSp>
          <p:nvGrpSpPr>
            <p:cNvPr id="1066" name="그룹 1065">
              <a:extLst>
                <a:ext uri="{FF2B5EF4-FFF2-40B4-BE49-F238E27FC236}">
                  <a16:creationId xmlns:a16="http://schemas.microsoft.com/office/drawing/2014/main" id="{C26160D4-7396-434E-898D-AFCEEE60AA8A}"/>
                </a:ext>
              </a:extLst>
            </p:cNvPr>
            <p:cNvGrpSpPr/>
            <p:nvPr/>
          </p:nvGrpSpPr>
          <p:grpSpPr>
            <a:xfrm>
              <a:off x="8443650" y="1058992"/>
              <a:ext cx="2866640" cy="1400859"/>
              <a:chOff x="8356747" y="1388969"/>
              <a:chExt cx="2866640" cy="1400859"/>
            </a:xfrm>
          </p:grpSpPr>
          <p:grpSp>
            <p:nvGrpSpPr>
              <p:cNvPr id="1065" name="그룹 1064">
                <a:extLst>
                  <a:ext uri="{FF2B5EF4-FFF2-40B4-BE49-F238E27FC236}">
                    <a16:creationId xmlns:a16="http://schemas.microsoft.com/office/drawing/2014/main" id="{754BAC83-73BB-4C19-B7BA-3957710C57C1}"/>
                  </a:ext>
                </a:extLst>
              </p:cNvPr>
              <p:cNvGrpSpPr/>
              <p:nvPr/>
            </p:nvGrpSpPr>
            <p:grpSpPr>
              <a:xfrm>
                <a:off x="8356747" y="1812976"/>
                <a:ext cx="2002321" cy="976852"/>
                <a:chOff x="8356747" y="1812976"/>
                <a:chExt cx="2002321" cy="976852"/>
              </a:xfrm>
            </p:grpSpPr>
            <p:pic>
              <p:nvPicPr>
                <p:cNvPr id="525" name="그림 524">
                  <a:extLst>
                    <a:ext uri="{FF2B5EF4-FFF2-40B4-BE49-F238E27FC236}">
                      <a16:creationId xmlns:a16="http://schemas.microsoft.com/office/drawing/2014/main" id="{BF5AA29B-57F0-4267-B2B2-1C9559EFE3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356747" y="1812976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26" name="그림 525">
                  <a:extLst>
                    <a:ext uri="{FF2B5EF4-FFF2-40B4-BE49-F238E27FC236}">
                      <a16:creationId xmlns:a16="http://schemas.microsoft.com/office/drawing/2014/main" id="{BEDCE19F-D27E-4E7D-9830-DD17EB6651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606591" y="1937183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27" name="그림 526">
                  <a:extLst>
                    <a:ext uri="{FF2B5EF4-FFF2-40B4-BE49-F238E27FC236}">
                      <a16:creationId xmlns:a16="http://schemas.microsoft.com/office/drawing/2014/main" id="{4309A0CC-4071-400E-A31E-FDF6B20F56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862055" y="2054022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28" name="그림 527">
                  <a:extLst>
                    <a:ext uri="{FF2B5EF4-FFF2-40B4-BE49-F238E27FC236}">
                      <a16:creationId xmlns:a16="http://schemas.microsoft.com/office/drawing/2014/main" id="{E2690B4B-51E4-4099-A322-31A9609724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114237" y="2178081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29" name="그림 528">
                  <a:extLst>
                    <a:ext uri="{FF2B5EF4-FFF2-40B4-BE49-F238E27FC236}">
                      <a16:creationId xmlns:a16="http://schemas.microsoft.com/office/drawing/2014/main" id="{40B04A14-992F-4334-B557-EDE371D95F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363816" y="2305455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30" name="그림 529">
                  <a:extLst>
                    <a:ext uri="{FF2B5EF4-FFF2-40B4-BE49-F238E27FC236}">
                      <a16:creationId xmlns:a16="http://schemas.microsoft.com/office/drawing/2014/main" id="{08F52118-65BB-4CFC-8829-0E98E0334D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608730" y="2422162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31" name="그림 530">
                  <a:extLst>
                    <a:ext uri="{FF2B5EF4-FFF2-40B4-BE49-F238E27FC236}">
                      <a16:creationId xmlns:a16="http://schemas.microsoft.com/office/drawing/2014/main" id="{1F8DFAFA-11F9-4CA7-BB21-0A5B71AE7E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794072" y="2513449"/>
                  <a:ext cx="564996" cy="276379"/>
                </a:xfrm>
                <a:prstGeom prst="rect">
                  <a:avLst/>
                </a:prstGeom>
              </p:spPr>
            </p:pic>
          </p:grpSp>
          <p:grpSp>
            <p:nvGrpSpPr>
              <p:cNvPr id="533" name="그룹 532">
                <a:extLst>
                  <a:ext uri="{FF2B5EF4-FFF2-40B4-BE49-F238E27FC236}">
                    <a16:creationId xmlns:a16="http://schemas.microsoft.com/office/drawing/2014/main" id="{E1C2ED40-B9EF-457F-980F-B2527E8FADA9}"/>
                  </a:ext>
                </a:extLst>
              </p:cNvPr>
              <p:cNvGrpSpPr/>
              <p:nvPr/>
            </p:nvGrpSpPr>
            <p:grpSpPr>
              <a:xfrm>
                <a:off x="8610167" y="1684500"/>
                <a:ext cx="2002321" cy="976852"/>
                <a:chOff x="8356747" y="1812976"/>
                <a:chExt cx="2002321" cy="976852"/>
              </a:xfrm>
            </p:grpSpPr>
            <p:pic>
              <p:nvPicPr>
                <p:cNvPr id="534" name="그림 533">
                  <a:extLst>
                    <a:ext uri="{FF2B5EF4-FFF2-40B4-BE49-F238E27FC236}">
                      <a16:creationId xmlns:a16="http://schemas.microsoft.com/office/drawing/2014/main" id="{3EF7DEFA-45CC-4A0A-AB73-CDC9324AB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356747" y="1812976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35" name="그림 534">
                  <a:extLst>
                    <a:ext uri="{FF2B5EF4-FFF2-40B4-BE49-F238E27FC236}">
                      <a16:creationId xmlns:a16="http://schemas.microsoft.com/office/drawing/2014/main" id="{A14E7B6A-BDE9-404E-BCC2-064FB99488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606591" y="1937183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36" name="그림 535">
                  <a:extLst>
                    <a:ext uri="{FF2B5EF4-FFF2-40B4-BE49-F238E27FC236}">
                      <a16:creationId xmlns:a16="http://schemas.microsoft.com/office/drawing/2014/main" id="{A9F6D4D4-E372-4B13-84FF-A01B12C6EB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862055" y="2054022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37" name="그림 536">
                  <a:extLst>
                    <a:ext uri="{FF2B5EF4-FFF2-40B4-BE49-F238E27FC236}">
                      <a16:creationId xmlns:a16="http://schemas.microsoft.com/office/drawing/2014/main" id="{C6EE481E-CC2E-48E8-98F8-C1FEB03D5F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114237" y="2178081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38" name="그림 537">
                  <a:extLst>
                    <a:ext uri="{FF2B5EF4-FFF2-40B4-BE49-F238E27FC236}">
                      <a16:creationId xmlns:a16="http://schemas.microsoft.com/office/drawing/2014/main" id="{A39CAB66-CD00-46DC-912A-2B4DD060B4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363816" y="2305455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39" name="그림 538">
                  <a:extLst>
                    <a:ext uri="{FF2B5EF4-FFF2-40B4-BE49-F238E27FC236}">
                      <a16:creationId xmlns:a16="http://schemas.microsoft.com/office/drawing/2014/main" id="{A47D927C-FCC6-47F7-B7F8-9946274721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608730" y="2422162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40" name="그림 539">
                  <a:extLst>
                    <a:ext uri="{FF2B5EF4-FFF2-40B4-BE49-F238E27FC236}">
                      <a16:creationId xmlns:a16="http://schemas.microsoft.com/office/drawing/2014/main" id="{20731F2C-94C5-47C5-89F7-7071B96EE8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794072" y="2513449"/>
                  <a:ext cx="564996" cy="276379"/>
                </a:xfrm>
                <a:prstGeom prst="rect">
                  <a:avLst/>
                </a:prstGeom>
              </p:spPr>
            </p:pic>
          </p:grpSp>
          <p:grpSp>
            <p:nvGrpSpPr>
              <p:cNvPr id="541" name="그룹 540">
                <a:extLst>
                  <a:ext uri="{FF2B5EF4-FFF2-40B4-BE49-F238E27FC236}">
                    <a16:creationId xmlns:a16="http://schemas.microsoft.com/office/drawing/2014/main" id="{2361B790-6DBC-4F48-9056-7F481F442257}"/>
                  </a:ext>
                </a:extLst>
              </p:cNvPr>
              <p:cNvGrpSpPr/>
              <p:nvPr/>
            </p:nvGrpSpPr>
            <p:grpSpPr>
              <a:xfrm>
                <a:off x="8860106" y="1565596"/>
                <a:ext cx="2002321" cy="976852"/>
                <a:chOff x="8356747" y="1812976"/>
                <a:chExt cx="2002321" cy="976852"/>
              </a:xfrm>
            </p:grpSpPr>
            <p:pic>
              <p:nvPicPr>
                <p:cNvPr id="542" name="그림 541">
                  <a:extLst>
                    <a:ext uri="{FF2B5EF4-FFF2-40B4-BE49-F238E27FC236}">
                      <a16:creationId xmlns:a16="http://schemas.microsoft.com/office/drawing/2014/main" id="{F6D567BC-7CB6-42B9-80A4-8A565C4E96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356747" y="1812976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43" name="그림 542">
                  <a:extLst>
                    <a:ext uri="{FF2B5EF4-FFF2-40B4-BE49-F238E27FC236}">
                      <a16:creationId xmlns:a16="http://schemas.microsoft.com/office/drawing/2014/main" id="{19E30799-E048-4FED-9635-A9CF2DD596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606591" y="1937183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44" name="그림 543">
                  <a:extLst>
                    <a:ext uri="{FF2B5EF4-FFF2-40B4-BE49-F238E27FC236}">
                      <a16:creationId xmlns:a16="http://schemas.microsoft.com/office/drawing/2014/main" id="{AC66F930-E65C-43FF-8F21-843E6CDC7B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862055" y="2054022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45" name="그림 544">
                  <a:extLst>
                    <a:ext uri="{FF2B5EF4-FFF2-40B4-BE49-F238E27FC236}">
                      <a16:creationId xmlns:a16="http://schemas.microsoft.com/office/drawing/2014/main" id="{FD5B3E39-A8BA-4CD5-B149-B7BB2F4A71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114237" y="2178081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46" name="그림 545">
                  <a:extLst>
                    <a:ext uri="{FF2B5EF4-FFF2-40B4-BE49-F238E27FC236}">
                      <a16:creationId xmlns:a16="http://schemas.microsoft.com/office/drawing/2014/main" id="{C1BB5BCC-3E1F-4C4F-BD65-F1B83008AF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363816" y="2305455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47" name="그림 546">
                  <a:extLst>
                    <a:ext uri="{FF2B5EF4-FFF2-40B4-BE49-F238E27FC236}">
                      <a16:creationId xmlns:a16="http://schemas.microsoft.com/office/drawing/2014/main" id="{6CA5CF85-3AD0-4055-B8F5-DBC9F85493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608730" y="2422162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48" name="그림 547">
                  <a:extLst>
                    <a:ext uri="{FF2B5EF4-FFF2-40B4-BE49-F238E27FC236}">
                      <a16:creationId xmlns:a16="http://schemas.microsoft.com/office/drawing/2014/main" id="{DFD40492-6650-4781-B765-7AE56C8EB3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794072" y="2513449"/>
                  <a:ext cx="564996" cy="276379"/>
                </a:xfrm>
                <a:prstGeom prst="rect">
                  <a:avLst/>
                </a:prstGeom>
              </p:spPr>
            </p:pic>
          </p:grpSp>
          <p:grpSp>
            <p:nvGrpSpPr>
              <p:cNvPr id="557" name="그룹 556">
                <a:extLst>
                  <a:ext uri="{FF2B5EF4-FFF2-40B4-BE49-F238E27FC236}">
                    <a16:creationId xmlns:a16="http://schemas.microsoft.com/office/drawing/2014/main" id="{663489B2-5FE3-4E56-A777-128E91F4E43B}"/>
                  </a:ext>
                </a:extLst>
              </p:cNvPr>
              <p:cNvGrpSpPr/>
              <p:nvPr/>
            </p:nvGrpSpPr>
            <p:grpSpPr>
              <a:xfrm>
                <a:off x="9221066" y="1388969"/>
                <a:ext cx="2002321" cy="976852"/>
                <a:chOff x="8356747" y="1812976"/>
                <a:chExt cx="2002321" cy="976852"/>
              </a:xfrm>
            </p:grpSpPr>
            <p:pic>
              <p:nvPicPr>
                <p:cNvPr id="558" name="그림 557">
                  <a:extLst>
                    <a:ext uri="{FF2B5EF4-FFF2-40B4-BE49-F238E27FC236}">
                      <a16:creationId xmlns:a16="http://schemas.microsoft.com/office/drawing/2014/main" id="{AD8677AC-0F53-4AAB-9044-C6B5C83D2D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356747" y="1812976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59" name="그림 558">
                  <a:extLst>
                    <a:ext uri="{FF2B5EF4-FFF2-40B4-BE49-F238E27FC236}">
                      <a16:creationId xmlns:a16="http://schemas.microsoft.com/office/drawing/2014/main" id="{553EB57B-E61F-4CE0-B823-A4A3F967BA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606591" y="1937183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60" name="그림 559">
                  <a:extLst>
                    <a:ext uri="{FF2B5EF4-FFF2-40B4-BE49-F238E27FC236}">
                      <a16:creationId xmlns:a16="http://schemas.microsoft.com/office/drawing/2014/main" id="{CA3C43D3-8D59-4394-8596-1A276BFED4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862055" y="2054022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61" name="그림 560">
                  <a:extLst>
                    <a:ext uri="{FF2B5EF4-FFF2-40B4-BE49-F238E27FC236}">
                      <a16:creationId xmlns:a16="http://schemas.microsoft.com/office/drawing/2014/main" id="{84901ECB-8116-44C3-B8E7-D5B8D60AE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114237" y="2178081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62" name="그림 561">
                  <a:extLst>
                    <a:ext uri="{FF2B5EF4-FFF2-40B4-BE49-F238E27FC236}">
                      <a16:creationId xmlns:a16="http://schemas.microsoft.com/office/drawing/2014/main" id="{203CF862-524E-47C8-BE7C-F66959EF7B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363816" y="2305455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63" name="그림 562">
                  <a:extLst>
                    <a:ext uri="{FF2B5EF4-FFF2-40B4-BE49-F238E27FC236}">
                      <a16:creationId xmlns:a16="http://schemas.microsoft.com/office/drawing/2014/main" id="{14319703-6359-4EC6-ADA3-411C5C699E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608730" y="2422162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64" name="그림 563">
                  <a:extLst>
                    <a:ext uri="{FF2B5EF4-FFF2-40B4-BE49-F238E27FC236}">
                      <a16:creationId xmlns:a16="http://schemas.microsoft.com/office/drawing/2014/main" id="{507D00AC-75D1-4EFB-96B6-FFD9E2C2BE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794072" y="2513449"/>
                  <a:ext cx="564996" cy="2763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604" name="그림 603">
              <a:extLst>
                <a:ext uri="{FF2B5EF4-FFF2-40B4-BE49-F238E27FC236}">
                  <a16:creationId xmlns:a16="http://schemas.microsoft.com/office/drawing/2014/main" id="{C4D63A43-F21D-4AC2-A23F-A5CA35596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017651" y="2097069"/>
              <a:ext cx="371436" cy="371436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9879A0F-CB95-4004-8D6E-81D8CE3BABCB}"/>
                </a:ext>
              </a:extLst>
            </p:cNvPr>
            <p:cNvGrpSpPr/>
            <p:nvPr/>
          </p:nvGrpSpPr>
          <p:grpSpPr>
            <a:xfrm>
              <a:off x="8468419" y="855097"/>
              <a:ext cx="2811309" cy="1527046"/>
              <a:chOff x="8468419" y="855097"/>
              <a:chExt cx="2811309" cy="1527046"/>
            </a:xfrm>
          </p:grpSpPr>
          <p:grpSp>
            <p:nvGrpSpPr>
              <p:cNvPr id="549" name="그룹 548">
                <a:extLst>
                  <a:ext uri="{FF2B5EF4-FFF2-40B4-BE49-F238E27FC236}">
                    <a16:creationId xmlns:a16="http://schemas.microsoft.com/office/drawing/2014/main" id="{AE54E15D-5A03-48A4-8BD5-737A09175554}"/>
                  </a:ext>
                </a:extLst>
              </p:cNvPr>
              <p:cNvGrpSpPr/>
              <p:nvPr/>
            </p:nvGrpSpPr>
            <p:grpSpPr>
              <a:xfrm>
                <a:off x="9184576" y="1118817"/>
                <a:ext cx="2002321" cy="976852"/>
                <a:chOff x="8356747" y="1812976"/>
                <a:chExt cx="2002321" cy="976852"/>
              </a:xfrm>
            </p:grpSpPr>
            <p:pic>
              <p:nvPicPr>
                <p:cNvPr id="550" name="그림 549">
                  <a:extLst>
                    <a:ext uri="{FF2B5EF4-FFF2-40B4-BE49-F238E27FC236}">
                      <a16:creationId xmlns:a16="http://schemas.microsoft.com/office/drawing/2014/main" id="{0CECF22C-306E-4592-B2BE-EBD2E87B8D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356747" y="1812976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51" name="그림 550">
                  <a:extLst>
                    <a:ext uri="{FF2B5EF4-FFF2-40B4-BE49-F238E27FC236}">
                      <a16:creationId xmlns:a16="http://schemas.microsoft.com/office/drawing/2014/main" id="{665289C2-05AC-459F-9C83-6927FDD693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606591" y="1937183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52" name="그림 551">
                  <a:extLst>
                    <a:ext uri="{FF2B5EF4-FFF2-40B4-BE49-F238E27FC236}">
                      <a16:creationId xmlns:a16="http://schemas.microsoft.com/office/drawing/2014/main" id="{2A46B7EB-0A1A-475D-9209-FE4CA8CF7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862055" y="2054022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53" name="그림 552">
                  <a:extLst>
                    <a:ext uri="{FF2B5EF4-FFF2-40B4-BE49-F238E27FC236}">
                      <a16:creationId xmlns:a16="http://schemas.microsoft.com/office/drawing/2014/main" id="{93722583-4C55-4045-B1A2-64EA50DE44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114237" y="2178081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54" name="그림 553">
                  <a:extLst>
                    <a:ext uri="{FF2B5EF4-FFF2-40B4-BE49-F238E27FC236}">
                      <a16:creationId xmlns:a16="http://schemas.microsoft.com/office/drawing/2014/main" id="{C5D63F19-566A-46AF-B3E5-34F3B110FF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363816" y="2305455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55" name="그림 554">
                  <a:extLst>
                    <a:ext uri="{FF2B5EF4-FFF2-40B4-BE49-F238E27FC236}">
                      <a16:creationId xmlns:a16="http://schemas.microsoft.com/office/drawing/2014/main" id="{185DFA5D-EDCD-4D4F-A2F4-353D903C8B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608730" y="2422162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556" name="그림 555">
                  <a:extLst>
                    <a:ext uri="{FF2B5EF4-FFF2-40B4-BE49-F238E27FC236}">
                      <a16:creationId xmlns:a16="http://schemas.microsoft.com/office/drawing/2014/main" id="{A212C284-CAA0-470F-B53E-5EF4DBDCCA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794072" y="2513449"/>
                  <a:ext cx="564996" cy="276379"/>
                </a:xfrm>
                <a:prstGeom prst="rect">
                  <a:avLst/>
                </a:prstGeom>
              </p:spPr>
            </p:pic>
          </p:grpSp>
          <p:pic>
            <p:nvPicPr>
              <p:cNvPr id="576" name="그림 575">
                <a:extLst>
                  <a:ext uri="{FF2B5EF4-FFF2-40B4-BE49-F238E27FC236}">
                    <a16:creationId xmlns:a16="http://schemas.microsoft.com/office/drawing/2014/main" id="{3112D90E-C9D4-471F-A46C-15E2B4ED0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05123" y="855097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77" name="그림 576">
                <a:extLst>
                  <a:ext uri="{FF2B5EF4-FFF2-40B4-BE49-F238E27FC236}">
                    <a16:creationId xmlns:a16="http://schemas.microsoft.com/office/drawing/2014/main" id="{FDD0479C-D1B8-43D9-B07A-8C6AFF4A1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76168" y="937781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78" name="그림 577">
                <a:extLst>
                  <a:ext uri="{FF2B5EF4-FFF2-40B4-BE49-F238E27FC236}">
                    <a16:creationId xmlns:a16="http://schemas.microsoft.com/office/drawing/2014/main" id="{A32F14F8-A9BA-499E-B5B4-FE854FFC10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54359" y="1029957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79" name="그림 578">
                <a:extLst>
                  <a:ext uri="{FF2B5EF4-FFF2-40B4-BE49-F238E27FC236}">
                    <a16:creationId xmlns:a16="http://schemas.microsoft.com/office/drawing/2014/main" id="{8593999B-D5F2-4D1F-82D9-4B711796D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15787" y="1113188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80" name="그림 579">
                <a:extLst>
                  <a:ext uri="{FF2B5EF4-FFF2-40B4-BE49-F238E27FC236}">
                    <a16:creationId xmlns:a16="http://schemas.microsoft.com/office/drawing/2014/main" id="{6B663B30-16D5-4333-858A-889AA2E11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95224" y="1205625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81" name="그림 580">
                <a:extLst>
                  <a:ext uri="{FF2B5EF4-FFF2-40B4-BE49-F238E27FC236}">
                    <a16:creationId xmlns:a16="http://schemas.microsoft.com/office/drawing/2014/main" id="{EAE7044C-7D10-4BA3-BB9D-AF5F33399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66046" y="1294293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82" name="그림 581">
                <a:extLst>
                  <a:ext uri="{FF2B5EF4-FFF2-40B4-BE49-F238E27FC236}">
                    <a16:creationId xmlns:a16="http://schemas.microsoft.com/office/drawing/2014/main" id="{D7CA8B02-9C8C-4000-8E89-624542C8F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36869" y="1383830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83" name="그림 582">
                <a:extLst>
                  <a:ext uri="{FF2B5EF4-FFF2-40B4-BE49-F238E27FC236}">
                    <a16:creationId xmlns:a16="http://schemas.microsoft.com/office/drawing/2014/main" id="{7BB25F49-1F2D-417D-B49D-306EE442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98480" y="1473014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84" name="그림 583">
                <a:extLst>
                  <a:ext uri="{FF2B5EF4-FFF2-40B4-BE49-F238E27FC236}">
                    <a16:creationId xmlns:a16="http://schemas.microsoft.com/office/drawing/2014/main" id="{AD2DBABE-89D9-4267-9ADD-D6048639B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44418" y="1549199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75" name="그림 574">
                <a:extLst>
                  <a:ext uri="{FF2B5EF4-FFF2-40B4-BE49-F238E27FC236}">
                    <a16:creationId xmlns:a16="http://schemas.microsoft.com/office/drawing/2014/main" id="{8570E449-C991-4480-AC09-8DBA8BF2D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908292" y="1630131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86" name="그림 585">
                <a:extLst>
                  <a:ext uri="{FF2B5EF4-FFF2-40B4-BE49-F238E27FC236}">
                    <a16:creationId xmlns:a16="http://schemas.microsoft.com/office/drawing/2014/main" id="{1C7AB9FD-E9A0-41F2-B73B-0E22C88BD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51016" y="929227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87" name="그림 586">
                <a:extLst>
                  <a:ext uri="{FF2B5EF4-FFF2-40B4-BE49-F238E27FC236}">
                    <a16:creationId xmlns:a16="http://schemas.microsoft.com/office/drawing/2014/main" id="{BCBE9853-A807-45BF-95A2-886350B47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82940" y="1012442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88" name="그림 587">
                <a:extLst>
                  <a:ext uri="{FF2B5EF4-FFF2-40B4-BE49-F238E27FC236}">
                    <a16:creationId xmlns:a16="http://schemas.microsoft.com/office/drawing/2014/main" id="{08D4B5BC-8A0F-4A4B-9336-0D996EF1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14692" y="1091848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89" name="그림 588">
                <a:extLst>
                  <a:ext uri="{FF2B5EF4-FFF2-40B4-BE49-F238E27FC236}">
                    <a16:creationId xmlns:a16="http://schemas.microsoft.com/office/drawing/2014/main" id="{900CC9CC-42BD-4850-B12F-044F2F9A3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47540" y="1174591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90" name="그림 589">
                <a:extLst>
                  <a:ext uri="{FF2B5EF4-FFF2-40B4-BE49-F238E27FC236}">
                    <a16:creationId xmlns:a16="http://schemas.microsoft.com/office/drawing/2014/main" id="{802E3925-7ACD-4256-A171-0A96141464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85748" y="1266940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67" name="그림 566">
                <a:extLst>
                  <a:ext uri="{FF2B5EF4-FFF2-40B4-BE49-F238E27FC236}">
                    <a16:creationId xmlns:a16="http://schemas.microsoft.com/office/drawing/2014/main" id="{27338C47-2644-46EB-936F-7192FABCC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68419" y="1333835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68" name="그림 567">
                <a:extLst>
                  <a:ext uri="{FF2B5EF4-FFF2-40B4-BE49-F238E27FC236}">
                    <a16:creationId xmlns:a16="http://schemas.microsoft.com/office/drawing/2014/main" id="{40EA393C-901A-44FC-8320-B4F9CA5A6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32584" y="1428011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69" name="그림 568">
                <a:extLst>
                  <a:ext uri="{FF2B5EF4-FFF2-40B4-BE49-F238E27FC236}">
                    <a16:creationId xmlns:a16="http://schemas.microsoft.com/office/drawing/2014/main" id="{A670E324-C8A8-43D8-B53E-44BEB7C95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10182" y="1509862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96" name="그림 595">
                <a:extLst>
                  <a:ext uri="{FF2B5EF4-FFF2-40B4-BE49-F238E27FC236}">
                    <a16:creationId xmlns:a16="http://schemas.microsoft.com/office/drawing/2014/main" id="{0D23EF5B-8266-4AB5-9CDC-933072F46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18878" y="1412383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606" name="그림 605">
                <a:extLst>
                  <a:ext uri="{FF2B5EF4-FFF2-40B4-BE49-F238E27FC236}">
                    <a16:creationId xmlns:a16="http://schemas.microsoft.com/office/drawing/2014/main" id="{CF3E93B5-E61A-4D81-AAAF-A99BEE64EB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55959" y="1410619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95" name="그림 594">
                <a:extLst>
                  <a:ext uri="{FF2B5EF4-FFF2-40B4-BE49-F238E27FC236}">
                    <a16:creationId xmlns:a16="http://schemas.microsoft.com/office/drawing/2014/main" id="{42DE8E27-0E5A-4B66-B741-736E5937E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85149" y="1498261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85" name="그림 584">
                <a:extLst>
                  <a:ext uri="{FF2B5EF4-FFF2-40B4-BE49-F238E27FC236}">
                    <a16:creationId xmlns:a16="http://schemas.microsoft.com/office/drawing/2014/main" id="{5C2A2F1A-9B9C-4C45-BDAF-78E48BDDE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60104" y="1586561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92" name="그림 591">
                <a:extLst>
                  <a:ext uri="{FF2B5EF4-FFF2-40B4-BE49-F238E27FC236}">
                    <a16:creationId xmlns:a16="http://schemas.microsoft.com/office/drawing/2014/main" id="{BE824981-8F45-4E38-BBE7-FC61F37D6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99049" y="1745170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93" name="그림 592">
                <a:extLst>
                  <a:ext uri="{FF2B5EF4-FFF2-40B4-BE49-F238E27FC236}">
                    <a16:creationId xmlns:a16="http://schemas.microsoft.com/office/drawing/2014/main" id="{74FED1BE-1072-46E3-919A-681928F1F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74487" y="1832792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94" name="그림 593">
                <a:extLst>
                  <a:ext uri="{FF2B5EF4-FFF2-40B4-BE49-F238E27FC236}">
                    <a16:creationId xmlns:a16="http://schemas.microsoft.com/office/drawing/2014/main" id="{B3BA33EC-201D-41D4-872B-DD7AE74D23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40007" y="1916836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71" name="그림 570">
                <a:extLst>
                  <a:ext uri="{FF2B5EF4-FFF2-40B4-BE49-F238E27FC236}">
                    <a16:creationId xmlns:a16="http://schemas.microsoft.com/office/drawing/2014/main" id="{BAECD16F-D3A7-4C81-9A18-C54B4FE0A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67392" y="1747260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72" name="그림 571">
                <a:extLst>
                  <a:ext uri="{FF2B5EF4-FFF2-40B4-BE49-F238E27FC236}">
                    <a16:creationId xmlns:a16="http://schemas.microsoft.com/office/drawing/2014/main" id="{39D072B4-0B7F-4765-A186-C319D36DA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35949" y="1830239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73" name="그림 572">
                <a:extLst>
                  <a:ext uri="{FF2B5EF4-FFF2-40B4-BE49-F238E27FC236}">
                    <a16:creationId xmlns:a16="http://schemas.microsoft.com/office/drawing/2014/main" id="{7C75BB66-D495-47B7-8354-455065380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08461" y="1921131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574" name="그림 573">
                <a:extLst>
                  <a:ext uri="{FF2B5EF4-FFF2-40B4-BE49-F238E27FC236}">
                    <a16:creationId xmlns:a16="http://schemas.microsoft.com/office/drawing/2014/main" id="{642CC740-9E49-4363-8318-6DF0BDCA6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77496" y="2007493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600" name="그림 599">
                <a:extLst>
                  <a:ext uri="{FF2B5EF4-FFF2-40B4-BE49-F238E27FC236}">
                    <a16:creationId xmlns:a16="http://schemas.microsoft.com/office/drawing/2014/main" id="{725ABFD0-87B3-4EE8-A586-D5F7735F9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33404" y="1753219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601" name="그림 600">
                <a:extLst>
                  <a:ext uri="{FF2B5EF4-FFF2-40B4-BE49-F238E27FC236}">
                    <a16:creationId xmlns:a16="http://schemas.microsoft.com/office/drawing/2014/main" id="{5C4B26E1-7E01-467C-B8E8-A0D3740B01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07547" y="1836836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602" name="그림 601">
                <a:extLst>
                  <a:ext uri="{FF2B5EF4-FFF2-40B4-BE49-F238E27FC236}">
                    <a16:creationId xmlns:a16="http://schemas.microsoft.com/office/drawing/2014/main" id="{06561AF0-1449-4B87-A51E-0EDE33CD4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76104" y="1919815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603" name="그림 602">
                <a:extLst>
                  <a:ext uri="{FF2B5EF4-FFF2-40B4-BE49-F238E27FC236}">
                    <a16:creationId xmlns:a16="http://schemas.microsoft.com/office/drawing/2014/main" id="{9662FBEA-539B-41E8-99D9-CEE9AF541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48616" y="2010707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611" name="그림 610">
                <a:extLst>
                  <a:ext uri="{FF2B5EF4-FFF2-40B4-BE49-F238E27FC236}">
                    <a16:creationId xmlns:a16="http://schemas.microsoft.com/office/drawing/2014/main" id="{A063C690-09B4-4435-B6FB-881B308C6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69488" y="1485896"/>
                <a:ext cx="371436" cy="371436"/>
              </a:xfrm>
              <a:prstGeom prst="rect">
                <a:avLst/>
              </a:prstGeom>
            </p:spPr>
          </p:pic>
          <p:grpSp>
            <p:nvGrpSpPr>
              <p:cNvPr id="1072" name="그룹 1071">
                <a:extLst>
                  <a:ext uri="{FF2B5EF4-FFF2-40B4-BE49-F238E27FC236}">
                    <a16:creationId xmlns:a16="http://schemas.microsoft.com/office/drawing/2014/main" id="{7B49A6EC-DF2D-4A6A-A9DD-C02096843BE3}"/>
                  </a:ext>
                </a:extLst>
              </p:cNvPr>
              <p:cNvGrpSpPr/>
              <p:nvPr/>
            </p:nvGrpSpPr>
            <p:grpSpPr>
              <a:xfrm>
                <a:off x="10434135" y="1562323"/>
                <a:ext cx="681248" cy="528553"/>
                <a:chOff x="10347232" y="1892300"/>
                <a:chExt cx="681248" cy="528553"/>
              </a:xfrm>
            </p:grpSpPr>
            <p:pic>
              <p:nvPicPr>
                <p:cNvPr id="607" name="그림 606">
                  <a:extLst>
                    <a:ext uri="{FF2B5EF4-FFF2-40B4-BE49-F238E27FC236}">
                      <a16:creationId xmlns:a16="http://schemas.microsoft.com/office/drawing/2014/main" id="{15F5181B-36B9-4330-B138-0809456276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47232" y="1892300"/>
                  <a:ext cx="371436" cy="371436"/>
                </a:xfrm>
                <a:prstGeom prst="rect">
                  <a:avLst/>
                </a:prstGeom>
              </p:spPr>
            </p:pic>
            <p:pic>
              <p:nvPicPr>
                <p:cNvPr id="608" name="그림 607">
                  <a:extLst>
                    <a:ext uri="{FF2B5EF4-FFF2-40B4-BE49-F238E27FC236}">
                      <a16:creationId xmlns:a16="http://schemas.microsoft.com/office/drawing/2014/main" id="{125224BD-A4FB-46A0-98FF-C22DB08E77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93170" y="1968485"/>
                  <a:ext cx="371436" cy="371436"/>
                </a:xfrm>
                <a:prstGeom prst="rect">
                  <a:avLst/>
                </a:prstGeom>
              </p:spPr>
            </p:pic>
            <p:pic>
              <p:nvPicPr>
                <p:cNvPr id="609" name="그림 608">
                  <a:extLst>
                    <a:ext uri="{FF2B5EF4-FFF2-40B4-BE49-F238E27FC236}">
                      <a16:creationId xmlns:a16="http://schemas.microsoft.com/office/drawing/2014/main" id="{7988737C-8EE9-4F75-9794-16401BE71E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57044" y="2049417"/>
                  <a:ext cx="371436" cy="371436"/>
                </a:xfrm>
                <a:prstGeom prst="rect">
                  <a:avLst/>
                </a:prstGeom>
              </p:spPr>
            </p:pic>
          </p:grpSp>
          <p:pic>
            <p:nvPicPr>
              <p:cNvPr id="1073" name="그림 1072">
                <a:extLst>
                  <a:ext uri="{FF2B5EF4-FFF2-40B4-BE49-F238E27FC236}">
                    <a16:creationId xmlns:a16="http://schemas.microsoft.com/office/drawing/2014/main" id="{5A843F03-407F-4B7A-8BF7-60FEDB73D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28224" y="1557711"/>
                <a:ext cx="268787" cy="268787"/>
              </a:xfrm>
              <a:prstGeom prst="rect">
                <a:avLst/>
              </a:prstGeom>
            </p:spPr>
          </p:pic>
          <p:pic>
            <p:nvPicPr>
              <p:cNvPr id="614" name="그림 613">
                <a:extLst>
                  <a:ext uri="{FF2B5EF4-FFF2-40B4-BE49-F238E27FC236}">
                    <a16:creationId xmlns:a16="http://schemas.microsoft.com/office/drawing/2014/main" id="{CE1FCC1D-0CFC-49EE-94D0-5F4F4FF882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17127" y="1511734"/>
                <a:ext cx="268787" cy="268787"/>
              </a:xfrm>
              <a:prstGeom prst="rect">
                <a:avLst/>
              </a:prstGeom>
            </p:spPr>
          </p:pic>
        </p:grpSp>
      </p:grpSp>
      <p:sp>
        <p:nvSpPr>
          <p:cNvPr id="1074" name="TextBox 1073">
            <a:extLst>
              <a:ext uri="{FF2B5EF4-FFF2-40B4-BE49-F238E27FC236}">
                <a16:creationId xmlns:a16="http://schemas.microsoft.com/office/drawing/2014/main" id="{D6781EE0-048B-4DD1-8FF7-3D071AC9DDE3}"/>
              </a:ext>
            </a:extLst>
          </p:cNvPr>
          <p:cNvSpPr txBox="1"/>
          <p:nvPr/>
        </p:nvSpPr>
        <p:spPr>
          <a:xfrm>
            <a:off x="2513205" y="5912682"/>
            <a:ext cx="3118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1.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미로 던전 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이동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C11929C8-006F-4B3E-9169-EAF8568CEFCA}"/>
              </a:ext>
            </a:extLst>
          </p:cNvPr>
          <p:cNvSpPr txBox="1"/>
          <p:nvPr/>
        </p:nvSpPr>
        <p:spPr>
          <a:xfrm>
            <a:off x="3601221" y="1984040"/>
            <a:ext cx="2090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4.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청소 퀘스트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청소 로봇으로 변신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81625AD-B236-415B-B877-062B199AD00E}"/>
              </a:ext>
            </a:extLst>
          </p:cNvPr>
          <p:cNvGrpSpPr/>
          <p:nvPr/>
        </p:nvGrpSpPr>
        <p:grpSpPr>
          <a:xfrm>
            <a:off x="2461834" y="4144644"/>
            <a:ext cx="2980638" cy="1483184"/>
            <a:chOff x="527428" y="537902"/>
            <a:chExt cx="2849642" cy="1428315"/>
          </a:xfrm>
        </p:grpSpPr>
        <p:grpSp>
          <p:nvGrpSpPr>
            <p:cNvPr id="628" name="그룹 627">
              <a:extLst>
                <a:ext uri="{FF2B5EF4-FFF2-40B4-BE49-F238E27FC236}">
                  <a16:creationId xmlns:a16="http://schemas.microsoft.com/office/drawing/2014/main" id="{A4F7904C-18E1-4C0D-A9EE-F9E786FEDDBB}"/>
                </a:ext>
              </a:extLst>
            </p:cNvPr>
            <p:cNvGrpSpPr/>
            <p:nvPr/>
          </p:nvGrpSpPr>
          <p:grpSpPr>
            <a:xfrm>
              <a:off x="531633" y="537902"/>
              <a:ext cx="2845437" cy="1426333"/>
              <a:chOff x="1787525" y="5212616"/>
              <a:chExt cx="2845437" cy="1426333"/>
            </a:xfrm>
          </p:grpSpPr>
          <p:grpSp>
            <p:nvGrpSpPr>
              <p:cNvPr id="629" name="그룹 628">
                <a:extLst>
                  <a:ext uri="{FF2B5EF4-FFF2-40B4-BE49-F238E27FC236}">
                    <a16:creationId xmlns:a16="http://schemas.microsoft.com/office/drawing/2014/main" id="{BB7991AF-E70B-47E3-9DD4-67A8BB6B70DA}"/>
                  </a:ext>
                </a:extLst>
              </p:cNvPr>
              <p:cNvGrpSpPr/>
              <p:nvPr/>
            </p:nvGrpSpPr>
            <p:grpSpPr>
              <a:xfrm>
                <a:off x="2336483" y="5212616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651" name="그룹 650">
                  <a:extLst>
                    <a:ext uri="{FF2B5EF4-FFF2-40B4-BE49-F238E27FC236}">
                      <a16:creationId xmlns:a16="http://schemas.microsoft.com/office/drawing/2014/main" id="{87E15817-3B9B-4D99-8E97-EE7BF24F3A93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62" name="그룹 661">
                    <a:extLst>
                      <a:ext uri="{FF2B5EF4-FFF2-40B4-BE49-F238E27FC236}">
                        <a16:creationId xmlns:a16="http://schemas.microsoft.com/office/drawing/2014/main" id="{EEA7DDE1-D3AD-4C9C-9CA9-E2CBEA71521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649D5A6-28CB-4CC4-A494-1E89080FE5A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7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B96AEE0-0A42-49B7-A3DB-9B74A704512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63" name="그룹 662">
                    <a:extLst>
                      <a:ext uri="{FF2B5EF4-FFF2-40B4-BE49-F238E27FC236}">
                        <a16:creationId xmlns:a16="http://schemas.microsoft.com/office/drawing/2014/main" id="{2043EAC4-6662-4FA1-8438-C0393B5F372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2E3D9DA-DDA8-4E3C-86E0-3DB8C10C30B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6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836A29B-5F8A-41B8-B903-9B611DC4D2D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64" name="그룹 663">
                    <a:extLst>
                      <a:ext uri="{FF2B5EF4-FFF2-40B4-BE49-F238E27FC236}">
                        <a16:creationId xmlns:a16="http://schemas.microsoft.com/office/drawing/2014/main" id="{99D1C05C-79F2-4ECA-AFB7-F74021E4D86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15F7751-270F-4D1C-A596-CFFADAED428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6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3F0B758-09C9-43AE-AB01-627A5185D54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652" name="그룹 651">
                  <a:extLst>
                    <a:ext uri="{FF2B5EF4-FFF2-40B4-BE49-F238E27FC236}">
                      <a16:creationId xmlns:a16="http://schemas.microsoft.com/office/drawing/2014/main" id="{BDE050A8-8C9E-43F8-994C-211C5197DF69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53" name="그룹 652">
                    <a:extLst>
                      <a:ext uri="{FF2B5EF4-FFF2-40B4-BE49-F238E27FC236}">
                        <a16:creationId xmlns:a16="http://schemas.microsoft.com/office/drawing/2014/main" id="{167CF213-3BA2-4650-B992-62EFAF2CC1A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F08E6C2-C642-4ADD-AD6E-0C946D23818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6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27AD070-1516-4C83-8BC8-782888302D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54" name="그룹 653">
                    <a:extLst>
                      <a:ext uri="{FF2B5EF4-FFF2-40B4-BE49-F238E27FC236}">
                        <a16:creationId xmlns:a16="http://schemas.microsoft.com/office/drawing/2014/main" id="{0D054F30-B132-4847-8FA6-91AC1015B96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5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F13BC96-3465-4014-BA23-F37694DA013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5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A055A7F-922B-4039-AFBF-605F100B45F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55" name="그룹 654">
                    <a:extLst>
                      <a:ext uri="{FF2B5EF4-FFF2-40B4-BE49-F238E27FC236}">
                        <a16:creationId xmlns:a16="http://schemas.microsoft.com/office/drawing/2014/main" id="{606A1407-4640-47F2-8C2D-DD30E0B826F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5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3DFCB98-159C-46CA-A0A7-468A9927AF2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5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5CEFC69-EFBB-4BE8-814D-9B2625B6A7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630" name="그룹 629">
                <a:extLst>
                  <a:ext uri="{FF2B5EF4-FFF2-40B4-BE49-F238E27FC236}">
                    <a16:creationId xmlns:a16="http://schemas.microsoft.com/office/drawing/2014/main" id="{DFDBD07A-57D1-4A3B-9CC6-4D24552BD621}"/>
                  </a:ext>
                </a:extLst>
              </p:cNvPr>
              <p:cNvGrpSpPr/>
              <p:nvPr/>
            </p:nvGrpSpPr>
            <p:grpSpPr>
              <a:xfrm>
                <a:off x="1787525" y="5486313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631" name="그룹 630">
                  <a:extLst>
                    <a:ext uri="{FF2B5EF4-FFF2-40B4-BE49-F238E27FC236}">
                      <a16:creationId xmlns:a16="http://schemas.microsoft.com/office/drawing/2014/main" id="{2E8967F1-50AE-40A7-BB44-32B99EAC41FF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42" name="그룹 641">
                    <a:extLst>
                      <a:ext uri="{FF2B5EF4-FFF2-40B4-BE49-F238E27FC236}">
                        <a16:creationId xmlns:a16="http://schemas.microsoft.com/office/drawing/2014/main" id="{4DCD8194-E956-4BEB-A067-2D4027B629C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5591F15-4EB7-4F65-975F-043322E4571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5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51613E3-B5E0-466E-8B49-B7C84B375C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43" name="그룹 642">
                    <a:extLst>
                      <a:ext uri="{FF2B5EF4-FFF2-40B4-BE49-F238E27FC236}">
                        <a16:creationId xmlns:a16="http://schemas.microsoft.com/office/drawing/2014/main" id="{95F6783C-0546-4E57-96F1-E439D448477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32E30CD1-A8B6-49E5-BA30-9175306D2B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4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4278D5C-E811-4B7F-A026-546C052A45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44" name="그룹 643">
                    <a:extLst>
                      <a:ext uri="{FF2B5EF4-FFF2-40B4-BE49-F238E27FC236}">
                        <a16:creationId xmlns:a16="http://schemas.microsoft.com/office/drawing/2014/main" id="{8AC20B72-0145-4451-BC0D-26140347E04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ABD6A9C-31AD-445F-9D59-3F847E3C278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4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EA11B81-41FD-4704-BDA8-186DF7248DF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632" name="그룹 631">
                  <a:extLst>
                    <a:ext uri="{FF2B5EF4-FFF2-40B4-BE49-F238E27FC236}">
                      <a16:creationId xmlns:a16="http://schemas.microsoft.com/office/drawing/2014/main" id="{7E82B1CD-CBA9-4373-82CD-3FD97F8497DC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33" name="그룹 632">
                    <a:extLst>
                      <a:ext uri="{FF2B5EF4-FFF2-40B4-BE49-F238E27FC236}">
                        <a16:creationId xmlns:a16="http://schemas.microsoft.com/office/drawing/2014/main" id="{BB227CBD-58A2-4F14-B004-198632E768AB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6BF941E-50EC-4425-9E65-410DFBAB8E8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4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571CA2B-13C0-45AC-87E8-B3995DC64E3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34" name="그룹 633">
                    <a:extLst>
                      <a:ext uri="{FF2B5EF4-FFF2-40B4-BE49-F238E27FC236}">
                        <a16:creationId xmlns:a16="http://schemas.microsoft.com/office/drawing/2014/main" id="{676CC926-3B2D-4FEF-AC11-1B70C5EC018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3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598D224-6155-4D93-94A7-3EEA6B2BFF4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3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806A9E8-ECB7-45D7-BBBD-83D8468189C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35" name="그룹 634">
                    <a:extLst>
                      <a:ext uri="{FF2B5EF4-FFF2-40B4-BE49-F238E27FC236}">
                        <a16:creationId xmlns:a16="http://schemas.microsoft.com/office/drawing/2014/main" id="{3C0E03EA-16F3-4D2F-BF6D-386E995DCD2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3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B15FA64-A638-4E40-8954-E65588CB416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3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364145A2-A28F-4D4B-AF44-5C9D43A7F53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pic>
          <p:nvPicPr>
            <p:cNvPr id="690" name="그림 689">
              <a:extLst>
                <a:ext uri="{FF2B5EF4-FFF2-40B4-BE49-F238E27FC236}">
                  <a16:creationId xmlns:a16="http://schemas.microsoft.com/office/drawing/2014/main" id="{C25B2A91-B7F4-49F1-9883-2D735050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527428" y="971204"/>
              <a:ext cx="618411" cy="315868"/>
            </a:xfrm>
            <a:prstGeom prst="rect">
              <a:avLst/>
            </a:prstGeom>
          </p:spPr>
        </p:pic>
        <p:pic>
          <p:nvPicPr>
            <p:cNvPr id="691" name="그림 690">
              <a:extLst>
                <a:ext uri="{FF2B5EF4-FFF2-40B4-BE49-F238E27FC236}">
                  <a16:creationId xmlns:a16="http://schemas.microsoft.com/office/drawing/2014/main" id="{19242641-27BE-459B-A685-CAD2CD34F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067296" y="970001"/>
              <a:ext cx="618411" cy="315868"/>
            </a:xfrm>
            <a:prstGeom prst="rect">
              <a:avLst/>
            </a:prstGeom>
          </p:spPr>
        </p:pic>
        <p:pic>
          <p:nvPicPr>
            <p:cNvPr id="692" name="그림 691">
              <a:extLst>
                <a:ext uri="{FF2B5EF4-FFF2-40B4-BE49-F238E27FC236}">
                  <a16:creationId xmlns:a16="http://schemas.microsoft.com/office/drawing/2014/main" id="{93D66C53-FBDD-4AAE-B06E-5D24A49C8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23235" y="972642"/>
              <a:ext cx="618411" cy="315868"/>
            </a:xfrm>
            <a:prstGeom prst="rect">
              <a:avLst/>
            </a:prstGeom>
          </p:spPr>
        </p:pic>
        <p:pic>
          <p:nvPicPr>
            <p:cNvPr id="693" name="그림 692">
              <a:extLst>
                <a:ext uri="{FF2B5EF4-FFF2-40B4-BE49-F238E27FC236}">
                  <a16:creationId xmlns:a16="http://schemas.microsoft.com/office/drawing/2014/main" id="{3E0AC342-0307-4A7D-A4BB-56AD16426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208391" y="981439"/>
              <a:ext cx="618411" cy="315868"/>
            </a:xfrm>
            <a:prstGeom prst="rect">
              <a:avLst/>
            </a:prstGeom>
          </p:spPr>
        </p:pic>
        <p:pic>
          <p:nvPicPr>
            <p:cNvPr id="694" name="그림 693">
              <a:extLst>
                <a:ext uri="{FF2B5EF4-FFF2-40B4-BE49-F238E27FC236}">
                  <a16:creationId xmlns:a16="http://schemas.microsoft.com/office/drawing/2014/main" id="{60F93EF9-E23C-4EF4-B488-2BCB9F5B2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43201" y="1253608"/>
              <a:ext cx="618411" cy="315868"/>
            </a:xfrm>
            <a:prstGeom prst="rect">
              <a:avLst/>
            </a:prstGeom>
          </p:spPr>
        </p:pic>
        <p:pic>
          <p:nvPicPr>
            <p:cNvPr id="695" name="그림 694">
              <a:extLst>
                <a:ext uri="{FF2B5EF4-FFF2-40B4-BE49-F238E27FC236}">
                  <a16:creationId xmlns:a16="http://schemas.microsoft.com/office/drawing/2014/main" id="{39F6B3D1-E051-42BC-94A2-C9B5305A5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33121" y="1512910"/>
              <a:ext cx="618411" cy="315868"/>
            </a:xfrm>
            <a:prstGeom prst="rect">
              <a:avLst/>
            </a:prstGeom>
          </p:spPr>
        </p:pic>
        <p:pic>
          <p:nvPicPr>
            <p:cNvPr id="696" name="그림 695">
              <a:extLst>
                <a:ext uri="{FF2B5EF4-FFF2-40B4-BE49-F238E27FC236}">
                  <a16:creationId xmlns:a16="http://schemas.microsoft.com/office/drawing/2014/main" id="{D91E2455-42BE-4FCB-BE04-6814752D4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175251" y="1523177"/>
              <a:ext cx="618411" cy="315868"/>
            </a:xfrm>
            <a:prstGeom prst="rect">
              <a:avLst/>
            </a:prstGeom>
          </p:spPr>
        </p:pic>
        <p:pic>
          <p:nvPicPr>
            <p:cNvPr id="697" name="그림 696">
              <a:extLst>
                <a:ext uri="{FF2B5EF4-FFF2-40B4-BE49-F238E27FC236}">
                  <a16:creationId xmlns:a16="http://schemas.microsoft.com/office/drawing/2014/main" id="{1E1B6F8E-42F8-42BA-8FB7-877396D60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200929" y="1263215"/>
              <a:ext cx="618411" cy="315868"/>
            </a:xfrm>
            <a:prstGeom prst="rect">
              <a:avLst/>
            </a:prstGeom>
          </p:spPr>
        </p:pic>
        <p:pic>
          <p:nvPicPr>
            <p:cNvPr id="698" name="그림 697">
              <a:extLst>
                <a:ext uri="{FF2B5EF4-FFF2-40B4-BE49-F238E27FC236}">
                  <a16:creationId xmlns:a16="http://schemas.microsoft.com/office/drawing/2014/main" id="{7780BD8B-2DEE-4915-A7C5-7EF9C11FF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099651" y="1250536"/>
              <a:ext cx="618411" cy="315868"/>
            </a:xfrm>
            <a:prstGeom prst="rect">
              <a:avLst/>
            </a:prstGeom>
          </p:spPr>
        </p:pic>
        <p:pic>
          <p:nvPicPr>
            <p:cNvPr id="699" name="그림 698">
              <a:extLst>
                <a:ext uri="{FF2B5EF4-FFF2-40B4-BE49-F238E27FC236}">
                  <a16:creationId xmlns:a16="http://schemas.microsoft.com/office/drawing/2014/main" id="{69ECB0FC-8A6B-403A-B918-3B91A499C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063445" y="707413"/>
              <a:ext cx="618411" cy="315868"/>
            </a:xfrm>
            <a:prstGeom prst="rect">
              <a:avLst/>
            </a:prstGeom>
          </p:spPr>
        </p:pic>
        <p:pic>
          <p:nvPicPr>
            <p:cNvPr id="700" name="그림 699">
              <a:extLst>
                <a:ext uri="{FF2B5EF4-FFF2-40B4-BE49-F238E27FC236}">
                  <a16:creationId xmlns:a16="http://schemas.microsoft.com/office/drawing/2014/main" id="{23E50BBD-69E9-4E56-951D-1E938A1F23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40904" y="705099"/>
              <a:ext cx="618411" cy="315868"/>
            </a:xfrm>
            <a:prstGeom prst="rect">
              <a:avLst/>
            </a:prstGeom>
          </p:spPr>
        </p:pic>
        <p:pic>
          <p:nvPicPr>
            <p:cNvPr id="701" name="그림 700">
              <a:extLst>
                <a:ext uri="{FF2B5EF4-FFF2-40B4-BE49-F238E27FC236}">
                  <a16:creationId xmlns:a16="http://schemas.microsoft.com/office/drawing/2014/main" id="{A0F2F495-141E-4C3D-8271-6A45751BED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724356" y="1282636"/>
              <a:ext cx="618411" cy="315868"/>
            </a:xfrm>
            <a:prstGeom prst="rect">
              <a:avLst/>
            </a:prstGeom>
          </p:spPr>
        </p:pic>
        <p:pic>
          <p:nvPicPr>
            <p:cNvPr id="702" name="그림 701">
              <a:extLst>
                <a:ext uri="{FF2B5EF4-FFF2-40B4-BE49-F238E27FC236}">
                  <a16:creationId xmlns:a16="http://schemas.microsoft.com/office/drawing/2014/main" id="{83E95AEC-8A4E-4E4B-8E75-26A416710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48001" y="568487"/>
              <a:ext cx="632702" cy="302052"/>
            </a:xfrm>
            <a:prstGeom prst="rect">
              <a:avLst/>
            </a:prstGeom>
          </p:spPr>
        </p:pic>
        <p:pic>
          <p:nvPicPr>
            <p:cNvPr id="703" name="그림 702">
              <a:extLst>
                <a:ext uri="{FF2B5EF4-FFF2-40B4-BE49-F238E27FC236}">
                  <a16:creationId xmlns:a16="http://schemas.microsoft.com/office/drawing/2014/main" id="{94981FFE-A7F0-498A-BB48-975B873E9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49819" y="840889"/>
              <a:ext cx="632702" cy="302052"/>
            </a:xfrm>
            <a:prstGeom prst="rect">
              <a:avLst/>
            </a:prstGeom>
          </p:spPr>
        </p:pic>
        <p:pic>
          <p:nvPicPr>
            <p:cNvPr id="704" name="그림 703">
              <a:extLst>
                <a:ext uri="{FF2B5EF4-FFF2-40B4-BE49-F238E27FC236}">
                  <a16:creationId xmlns:a16="http://schemas.microsoft.com/office/drawing/2014/main" id="{258C35ED-3ACE-445D-841D-9A013A715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794955" y="835374"/>
              <a:ext cx="632702" cy="302052"/>
            </a:xfrm>
            <a:prstGeom prst="rect">
              <a:avLst/>
            </a:prstGeom>
          </p:spPr>
        </p:pic>
        <p:pic>
          <p:nvPicPr>
            <p:cNvPr id="705" name="그림 704">
              <a:extLst>
                <a:ext uri="{FF2B5EF4-FFF2-40B4-BE49-F238E27FC236}">
                  <a16:creationId xmlns:a16="http://schemas.microsoft.com/office/drawing/2014/main" id="{3CE20CF3-747B-42C2-A3AB-9E23F6CF9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789001" y="1113753"/>
              <a:ext cx="632702" cy="302052"/>
            </a:xfrm>
            <a:prstGeom prst="rect">
              <a:avLst/>
            </a:prstGeom>
          </p:spPr>
        </p:pic>
        <p:pic>
          <p:nvPicPr>
            <p:cNvPr id="706" name="그림 705">
              <a:extLst>
                <a:ext uri="{FF2B5EF4-FFF2-40B4-BE49-F238E27FC236}">
                  <a16:creationId xmlns:a16="http://schemas.microsoft.com/office/drawing/2014/main" id="{7E7BD592-F902-4DE3-BCB2-3476A8DA8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57656" y="1104229"/>
              <a:ext cx="632702" cy="302052"/>
            </a:xfrm>
            <a:prstGeom prst="rect">
              <a:avLst/>
            </a:prstGeom>
          </p:spPr>
        </p:pic>
        <p:pic>
          <p:nvPicPr>
            <p:cNvPr id="707" name="그림 706">
              <a:extLst>
                <a:ext uri="{FF2B5EF4-FFF2-40B4-BE49-F238E27FC236}">
                  <a16:creationId xmlns:a16="http://schemas.microsoft.com/office/drawing/2014/main" id="{8FD3B0D4-6D8B-42E7-9F24-050B2E1C6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5373" y="843357"/>
              <a:ext cx="632702" cy="302052"/>
            </a:xfrm>
            <a:prstGeom prst="rect">
              <a:avLst/>
            </a:prstGeom>
          </p:spPr>
        </p:pic>
        <p:pic>
          <p:nvPicPr>
            <p:cNvPr id="708" name="그림 707">
              <a:extLst>
                <a:ext uri="{FF2B5EF4-FFF2-40B4-BE49-F238E27FC236}">
                  <a16:creationId xmlns:a16="http://schemas.microsoft.com/office/drawing/2014/main" id="{2F4D4064-45C3-4C47-810D-EB46D8590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2444350" y="1152536"/>
              <a:ext cx="632702" cy="302052"/>
            </a:xfrm>
            <a:prstGeom prst="rect">
              <a:avLst/>
            </a:prstGeom>
          </p:spPr>
        </p:pic>
        <p:pic>
          <p:nvPicPr>
            <p:cNvPr id="709" name="그림 708">
              <a:extLst>
                <a:ext uri="{FF2B5EF4-FFF2-40B4-BE49-F238E27FC236}">
                  <a16:creationId xmlns:a16="http://schemas.microsoft.com/office/drawing/2014/main" id="{F0ECF1A8-8D7E-4EBF-8E13-B015E08C1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6595" y="1111284"/>
              <a:ext cx="632702" cy="302052"/>
            </a:xfrm>
            <a:prstGeom prst="rect">
              <a:avLst/>
            </a:prstGeom>
          </p:spPr>
        </p:pic>
        <p:pic>
          <p:nvPicPr>
            <p:cNvPr id="710" name="그림 709">
              <a:extLst>
                <a:ext uri="{FF2B5EF4-FFF2-40B4-BE49-F238E27FC236}">
                  <a16:creationId xmlns:a16="http://schemas.microsoft.com/office/drawing/2014/main" id="{7871BEF8-B04E-49A9-ADB8-F5B98F013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2448911" y="1428341"/>
              <a:ext cx="632702" cy="302052"/>
            </a:xfrm>
            <a:prstGeom prst="rect">
              <a:avLst/>
            </a:prstGeom>
          </p:spPr>
        </p:pic>
        <p:pic>
          <p:nvPicPr>
            <p:cNvPr id="711" name="그림 710">
              <a:extLst>
                <a:ext uri="{FF2B5EF4-FFF2-40B4-BE49-F238E27FC236}">
                  <a16:creationId xmlns:a16="http://schemas.microsoft.com/office/drawing/2014/main" id="{E1E88B0C-8E3B-4845-A2E8-C0E783A089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7081" y="1386631"/>
              <a:ext cx="632702" cy="302052"/>
            </a:xfrm>
            <a:prstGeom prst="rect">
              <a:avLst/>
            </a:prstGeom>
          </p:spPr>
        </p:pic>
        <p:pic>
          <p:nvPicPr>
            <p:cNvPr id="712" name="그림 711">
              <a:extLst>
                <a:ext uri="{FF2B5EF4-FFF2-40B4-BE49-F238E27FC236}">
                  <a16:creationId xmlns:a16="http://schemas.microsoft.com/office/drawing/2014/main" id="{318B97DA-98E3-42A6-BC09-90F06C816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1405" y="1656489"/>
              <a:ext cx="632702" cy="302052"/>
            </a:xfrm>
            <a:prstGeom prst="rect">
              <a:avLst/>
            </a:prstGeom>
          </p:spPr>
        </p:pic>
        <p:pic>
          <p:nvPicPr>
            <p:cNvPr id="713" name="그림 712">
              <a:extLst>
                <a:ext uri="{FF2B5EF4-FFF2-40B4-BE49-F238E27FC236}">
                  <a16:creationId xmlns:a16="http://schemas.microsoft.com/office/drawing/2014/main" id="{8F9056CA-C522-4F66-ACB3-E5F004F56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54878" y="1393301"/>
              <a:ext cx="632702" cy="302052"/>
            </a:xfrm>
            <a:prstGeom prst="rect">
              <a:avLst/>
            </a:prstGeom>
          </p:spPr>
        </p:pic>
        <p:pic>
          <p:nvPicPr>
            <p:cNvPr id="714" name="그림 713">
              <a:extLst>
                <a:ext uri="{FF2B5EF4-FFF2-40B4-BE49-F238E27FC236}">
                  <a16:creationId xmlns:a16="http://schemas.microsoft.com/office/drawing/2014/main" id="{AAB054CE-532A-47ED-940A-C40AF1BF4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2667" b="90000" l="4667" r="91333">
                          <a14:foregroundMark x1="55333" y1="6667" x2="32667" y2="14667"/>
                          <a14:foregroundMark x1="49333" y1="3333" x2="42000" y2="8667"/>
                          <a14:foregroundMark x1="10667" y1="23333" x2="5333" y2="17333"/>
                          <a14:foregroundMark x1="91333" y1="22000" x2="84000" y2="18667"/>
                          <a14:backgroundMark x1="14667" y1="41333" x2="63333" y2="61333"/>
                          <a14:backgroundMark x1="14047" y1="31209" x2="47333" y2="50000"/>
                          <a14:backgroundMark x1="6000" y1="26667" x2="10789" y2="29370"/>
                          <a14:backgroundMark x1="13801" y1="30692" x2="20667" y2="34667"/>
                          <a14:backgroundMark x1="8000" y1="27333" x2="10513" y2="28788"/>
                          <a14:backgroundMark x1="9395" y1="27142" x2="667" y2="24000"/>
                          <a14:backgroundMark x1="17333" y1="30000" x2="12744" y2="28348"/>
                          <a14:backgroundMark x1="35333" y1="45333" x2="57333" y2="54667"/>
                          <a14:backgroundMark x1="39333" y1="42000" x2="61333" y2="51333"/>
                          <a14:backgroundMark x1="93360" y1="26048" x2="94667" y2="25333"/>
                          <a14:backgroundMark x1="52000" y1="48667" x2="88913" y2="28480"/>
                        </a14:backgroundRemoval>
                      </a14:imgEffect>
                    </a14:imgLayer>
                  </a14:imgProps>
                </a:ext>
              </a:extLst>
            </a:blip>
            <a:srcRect b="51548"/>
            <a:stretch/>
          </p:blipFill>
          <p:spPr>
            <a:xfrm>
              <a:off x="1055006" y="958607"/>
              <a:ext cx="681851" cy="330371"/>
            </a:xfrm>
            <a:prstGeom prst="rect">
              <a:avLst/>
            </a:prstGeom>
          </p:spPr>
        </p:pic>
        <p:pic>
          <p:nvPicPr>
            <p:cNvPr id="715" name="그림 714">
              <a:extLst>
                <a:ext uri="{FF2B5EF4-FFF2-40B4-BE49-F238E27FC236}">
                  <a16:creationId xmlns:a16="http://schemas.microsoft.com/office/drawing/2014/main" id="{5F295EAD-BB83-4B86-A568-53F8F6555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2667" b="90000" l="4667" r="91333">
                          <a14:foregroundMark x1="55333" y1="6667" x2="32667" y2="14667"/>
                          <a14:foregroundMark x1="49333" y1="3333" x2="42000" y2="8667"/>
                          <a14:foregroundMark x1="10667" y1="23333" x2="5333" y2="17333"/>
                          <a14:foregroundMark x1="91333" y1="22000" x2="84000" y2="18667"/>
                          <a14:backgroundMark x1="14667" y1="41333" x2="63333" y2="61333"/>
                          <a14:backgroundMark x1="14047" y1="31209" x2="47333" y2="50000"/>
                          <a14:backgroundMark x1="6000" y1="26667" x2="10789" y2="29370"/>
                          <a14:backgroundMark x1="13801" y1="30692" x2="20667" y2="34667"/>
                          <a14:backgroundMark x1="8000" y1="27333" x2="10513" y2="28788"/>
                          <a14:backgroundMark x1="9395" y1="27142" x2="667" y2="24000"/>
                          <a14:backgroundMark x1="17333" y1="30000" x2="12744" y2="28348"/>
                          <a14:backgroundMark x1="35333" y1="45333" x2="57333" y2="54667"/>
                          <a14:backgroundMark x1="39333" y1="42000" x2="61333" y2="51333"/>
                          <a14:backgroundMark x1="93360" y1="26048" x2="94667" y2="25333"/>
                          <a14:backgroundMark x1="52000" y1="48667" x2="88913" y2="28480"/>
                        </a14:backgroundRemoval>
                      </a14:imgEffect>
                    </a14:imgLayer>
                  </a14:imgProps>
                </a:ext>
              </a:extLst>
            </a:blip>
            <a:srcRect b="51548"/>
            <a:stretch/>
          </p:blipFill>
          <p:spPr>
            <a:xfrm>
              <a:off x="2163283" y="1242545"/>
              <a:ext cx="681851" cy="330371"/>
            </a:xfrm>
            <a:prstGeom prst="rect">
              <a:avLst/>
            </a:prstGeom>
          </p:spPr>
        </p:pic>
        <p:pic>
          <p:nvPicPr>
            <p:cNvPr id="716" name="그림 715">
              <a:extLst>
                <a:ext uri="{FF2B5EF4-FFF2-40B4-BE49-F238E27FC236}">
                  <a16:creationId xmlns:a16="http://schemas.microsoft.com/office/drawing/2014/main" id="{E742C8B0-3AD5-461C-81A9-F5D0FFB79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1658916" y="713594"/>
              <a:ext cx="567654" cy="284449"/>
            </a:xfrm>
            <a:prstGeom prst="rect">
              <a:avLst/>
            </a:prstGeom>
          </p:spPr>
        </p:pic>
        <p:pic>
          <p:nvPicPr>
            <p:cNvPr id="717" name="그림 716">
              <a:extLst>
                <a:ext uri="{FF2B5EF4-FFF2-40B4-BE49-F238E27FC236}">
                  <a16:creationId xmlns:a16="http://schemas.microsoft.com/office/drawing/2014/main" id="{99FFE2EB-F01A-479F-8B18-0FD3347A4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1682628" y="1262691"/>
              <a:ext cx="567654" cy="284449"/>
            </a:xfrm>
            <a:prstGeom prst="rect">
              <a:avLst/>
            </a:prstGeom>
          </p:spPr>
        </p:pic>
        <p:pic>
          <p:nvPicPr>
            <p:cNvPr id="718" name="그림 717">
              <a:extLst>
                <a:ext uri="{FF2B5EF4-FFF2-40B4-BE49-F238E27FC236}">
                  <a16:creationId xmlns:a16="http://schemas.microsoft.com/office/drawing/2014/main" id="{0E4CEA7B-CE67-4F65-A47E-EE64CB748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2744691" y="1306107"/>
              <a:ext cx="567654" cy="284449"/>
            </a:xfrm>
            <a:prstGeom prst="rect">
              <a:avLst/>
            </a:prstGeom>
          </p:spPr>
        </p:pic>
        <p:pic>
          <p:nvPicPr>
            <p:cNvPr id="719" name="그림 718">
              <a:extLst>
                <a:ext uri="{FF2B5EF4-FFF2-40B4-BE49-F238E27FC236}">
                  <a16:creationId xmlns:a16="http://schemas.microsoft.com/office/drawing/2014/main" id="{1785CC69-EA94-408C-B1D9-CD17E23048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0000" l="8667" r="92000">
                          <a14:foregroundMark x1="16000" y1="20667" x2="56667" y2="5333"/>
                          <a14:foregroundMark x1="52000" y1="2667" x2="48667" y2="0"/>
                          <a14:foregroundMark x1="13043" y1="22353" x2="9333" y2="20667"/>
                          <a14:foregroundMark x1="87333" y1="23333" x2="92000" y2="21333"/>
                          <a14:foregroundMark x1="33333" y1="34000" x2="26000" y2="30000"/>
                          <a14:foregroundMark x1="52000" y1="42000" x2="58000" y2="38000"/>
                          <a14:foregroundMark x1="78000" y1="28667" x2="88000" y2="22667"/>
                          <a14:backgroundMark x1="48957" y1="51139" x2="49333" y2="51333"/>
                          <a14:backgroundMark x1="6667" y1="29333" x2="47996" y2="50644"/>
                          <a14:backgroundMark x1="50667" y1="52000" x2="90667" y2="30000"/>
                          <a14:backgroundMark x1="20000" y1="48667" x2="65333" y2="64667"/>
                        </a14:backgroundRemoval>
                      </a14:imgEffect>
                    </a14:imgLayer>
                  </a14:imgProps>
                </a:ext>
              </a:extLst>
            </a:blip>
            <a:srcRect b="52979"/>
            <a:stretch/>
          </p:blipFill>
          <p:spPr>
            <a:xfrm>
              <a:off x="1335468" y="561158"/>
              <a:ext cx="657767" cy="309290"/>
            </a:xfrm>
            <a:prstGeom prst="rect">
              <a:avLst/>
            </a:prstGeom>
          </p:spPr>
        </p:pic>
        <p:pic>
          <p:nvPicPr>
            <p:cNvPr id="720" name="그림 719">
              <a:extLst>
                <a:ext uri="{FF2B5EF4-FFF2-40B4-BE49-F238E27FC236}">
                  <a16:creationId xmlns:a16="http://schemas.microsoft.com/office/drawing/2014/main" id="{FCF34590-AF79-413D-A1C3-63ECD3D00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0000" l="8667" r="92000">
                          <a14:foregroundMark x1="16000" y1="20667" x2="56667" y2="5333"/>
                          <a14:foregroundMark x1="52000" y1="2667" x2="48667" y2="0"/>
                          <a14:foregroundMark x1="13043" y1="22353" x2="9333" y2="20667"/>
                          <a14:foregroundMark x1="87333" y1="23333" x2="92000" y2="21333"/>
                          <a14:foregroundMark x1="33333" y1="34000" x2="26000" y2="30000"/>
                          <a14:foregroundMark x1="52000" y1="42000" x2="58000" y2="38000"/>
                          <a14:foregroundMark x1="78000" y1="28667" x2="88000" y2="22667"/>
                          <a14:backgroundMark x1="48957" y1="51139" x2="49333" y2="51333"/>
                          <a14:backgroundMark x1="6667" y1="29333" x2="47996" y2="50644"/>
                          <a14:backgroundMark x1="50667" y1="52000" x2="90667" y2="30000"/>
                          <a14:backgroundMark x1="20000" y1="48667" x2="65333" y2="64667"/>
                        </a14:backgroundRemoval>
                      </a14:imgEffect>
                    </a14:imgLayer>
                  </a14:imgProps>
                </a:ext>
              </a:extLst>
            </a:blip>
            <a:srcRect b="52979"/>
            <a:stretch/>
          </p:blipFill>
          <p:spPr>
            <a:xfrm>
              <a:off x="1930423" y="1656927"/>
              <a:ext cx="657767" cy="30929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3A5C51-9656-485B-9FB4-4576CACF3EFE}"/>
              </a:ext>
            </a:extLst>
          </p:cNvPr>
          <p:cNvGrpSpPr/>
          <p:nvPr/>
        </p:nvGrpSpPr>
        <p:grpSpPr>
          <a:xfrm>
            <a:off x="3895679" y="3278130"/>
            <a:ext cx="3102369" cy="1590412"/>
            <a:chOff x="217417" y="2284216"/>
            <a:chExt cx="2845437" cy="1458698"/>
          </a:xfrm>
        </p:grpSpPr>
        <p:grpSp>
          <p:nvGrpSpPr>
            <p:cNvPr id="728" name="그룹 727">
              <a:extLst>
                <a:ext uri="{FF2B5EF4-FFF2-40B4-BE49-F238E27FC236}">
                  <a16:creationId xmlns:a16="http://schemas.microsoft.com/office/drawing/2014/main" id="{B4355092-F1AA-4516-963D-B72A72775E60}"/>
                </a:ext>
              </a:extLst>
            </p:cNvPr>
            <p:cNvGrpSpPr/>
            <p:nvPr/>
          </p:nvGrpSpPr>
          <p:grpSpPr>
            <a:xfrm>
              <a:off x="217417" y="2316581"/>
              <a:ext cx="2845437" cy="1426333"/>
              <a:chOff x="1787525" y="5212616"/>
              <a:chExt cx="2845437" cy="1426333"/>
            </a:xfrm>
          </p:grpSpPr>
          <p:grpSp>
            <p:nvGrpSpPr>
              <p:cNvPr id="729" name="그룹 728">
                <a:extLst>
                  <a:ext uri="{FF2B5EF4-FFF2-40B4-BE49-F238E27FC236}">
                    <a16:creationId xmlns:a16="http://schemas.microsoft.com/office/drawing/2014/main" id="{C1463AFD-D67E-47F0-B6F1-F2B6C0C6EF95}"/>
                  </a:ext>
                </a:extLst>
              </p:cNvPr>
              <p:cNvGrpSpPr/>
              <p:nvPr/>
            </p:nvGrpSpPr>
            <p:grpSpPr>
              <a:xfrm>
                <a:off x="2336483" y="5212616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751" name="그룹 750">
                  <a:extLst>
                    <a:ext uri="{FF2B5EF4-FFF2-40B4-BE49-F238E27FC236}">
                      <a16:creationId xmlns:a16="http://schemas.microsoft.com/office/drawing/2014/main" id="{175C1742-4F9B-47C1-9685-0DD14D07EE9B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62" name="그룹 761">
                    <a:extLst>
                      <a:ext uri="{FF2B5EF4-FFF2-40B4-BE49-F238E27FC236}">
                        <a16:creationId xmlns:a16="http://schemas.microsoft.com/office/drawing/2014/main" id="{3DC50C0D-DCF6-4A1B-8FFE-E2DA0221CA6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7C03109-CE9C-49C0-9834-0146C522DFF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7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3A1C719-2E30-4CB0-8AA0-C90584EBE93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63" name="그룹 762">
                    <a:extLst>
                      <a:ext uri="{FF2B5EF4-FFF2-40B4-BE49-F238E27FC236}">
                        <a16:creationId xmlns:a16="http://schemas.microsoft.com/office/drawing/2014/main" id="{41D06190-A32D-458F-9874-5AE08F8D1AA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5B16B7E-5763-4726-8A62-3E1F7BA6931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6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5FD7271-25BF-48A8-A1DC-EAF09869DCD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64" name="그룹 763">
                    <a:extLst>
                      <a:ext uri="{FF2B5EF4-FFF2-40B4-BE49-F238E27FC236}">
                        <a16:creationId xmlns:a16="http://schemas.microsoft.com/office/drawing/2014/main" id="{2F8AFE8B-6F65-436B-8865-872E2382646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BB9EF8A-5236-48F7-A306-8315DD7CAA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6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F6B6B11-7E8F-4F10-A4E5-A3468526CEB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752" name="그룹 751">
                  <a:extLst>
                    <a:ext uri="{FF2B5EF4-FFF2-40B4-BE49-F238E27FC236}">
                      <a16:creationId xmlns:a16="http://schemas.microsoft.com/office/drawing/2014/main" id="{DDA31DE7-52AE-435D-958F-7786EA031A1E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53" name="그룹 752">
                    <a:extLst>
                      <a:ext uri="{FF2B5EF4-FFF2-40B4-BE49-F238E27FC236}">
                        <a16:creationId xmlns:a16="http://schemas.microsoft.com/office/drawing/2014/main" id="{CFEFC42C-081C-459D-B272-237D9CBC10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868BFCF-BE51-46B2-9C8C-BC29F2C4F7E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6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76C5FE3-7C75-476C-A88B-C65B53BCB6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54" name="그룹 753">
                    <a:extLst>
                      <a:ext uri="{FF2B5EF4-FFF2-40B4-BE49-F238E27FC236}">
                        <a16:creationId xmlns:a16="http://schemas.microsoft.com/office/drawing/2014/main" id="{2EDE0D8A-C81C-4727-BE9D-98ECECA259F9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5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1D33693-926D-420C-B629-E98E10C76F5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5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D8701FF-EAAD-4B48-8D80-7FB164E51A0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55" name="그룹 754">
                    <a:extLst>
                      <a:ext uri="{FF2B5EF4-FFF2-40B4-BE49-F238E27FC236}">
                        <a16:creationId xmlns:a16="http://schemas.microsoft.com/office/drawing/2014/main" id="{2C3250EC-D2E8-48D3-A77C-3BDD1904988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5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55021E4-6BE8-422F-8CD4-B27917BC47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5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3294AB9-82CD-41CA-B11F-AC9ACB2314E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730" name="그룹 729">
                <a:extLst>
                  <a:ext uri="{FF2B5EF4-FFF2-40B4-BE49-F238E27FC236}">
                    <a16:creationId xmlns:a16="http://schemas.microsoft.com/office/drawing/2014/main" id="{5C20D1A7-08DF-464A-B955-AC884BD824F6}"/>
                  </a:ext>
                </a:extLst>
              </p:cNvPr>
              <p:cNvGrpSpPr/>
              <p:nvPr/>
            </p:nvGrpSpPr>
            <p:grpSpPr>
              <a:xfrm>
                <a:off x="1787525" y="5486313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731" name="그룹 730">
                  <a:extLst>
                    <a:ext uri="{FF2B5EF4-FFF2-40B4-BE49-F238E27FC236}">
                      <a16:creationId xmlns:a16="http://schemas.microsoft.com/office/drawing/2014/main" id="{82179431-4F6B-4B69-BD50-028EA0D2570E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42" name="그룹 741">
                    <a:extLst>
                      <a:ext uri="{FF2B5EF4-FFF2-40B4-BE49-F238E27FC236}">
                        <a16:creationId xmlns:a16="http://schemas.microsoft.com/office/drawing/2014/main" id="{5E8600F6-5717-4DF4-9A3A-873254C0D81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7523B01-171F-4F03-851A-74EE1633884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5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FB7739A-2FF0-401F-BBAF-6FF43D782C5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43" name="그룹 742">
                    <a:extLst>
                      <a:ext uri="{FF2B5EF4-FFF2-40B4-BE49-F238E27FC236}">
                        <a16:creationId xmlns:a16="http://schemas.microsoft.com/office/drawing/2014/main" id="{6C3FCF50-6BD0-4F6B-B208-9B5EB179DA2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8F2DC69-D7F4-4E87-A69B-EF470690F4F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9C8243F-0C0A-4EF3-AF0A-2BF338791C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44" name="그룹 743">
                    <a:extLst>
                      <a:ext uri="{FF2B5EF4-FFF2-40B4-BE49-F238E27FC236}">
                        <a16:creationId xmlns:a16="http://schemas.microsoft.com/office/drawing/2014/main" id="{8F5A4B87-165C-45A5-827E-D65665DCAC2B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77D097E-3072-4ED1-9C52-69CA6B2E11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4F3D2C1-CB7C-4BC9-AFCF-16823765A4D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732" name="그룹 731">
                  <a:extLst>
                    <a:ext uri="{FF2B5EF4-FFF2-40B4-BE49-F238E27FC236}">
                      <a16:creationId xmlns:a16="http://schemas.microsoft.com/office/drawing/2014/main" id="{1BADCC1C-6F86-46BA-836B-499E08F6C2FE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33" name="그룹 732">
                    <a:extLst>
                      <a:ext uri="{FF2B5EF4-FFF2-40B4-BE49-F238E27FC236}">
                        <a16:creationId xmlns:a16="http://schemas.microsoft.com/office/drawing/2014/main" id="{826B56FB-FF78-49EC-BF0B-6405DF0B009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1211AEA-92E5-4FA9-9C51-73AE2A67D38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0DCCD4D-4745-4843-8932-74BEFB437E3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34" name="그룹 733">
                    <a:extLst>
                      <a:ext uri="{FF2B5EF4-FFF2-40B4-BE49-F238E27FC236}">
                        <a16:creationId xmlns:a16="http://schemas.microsoft.com/office/drawing/2014/main" id="{B89FDE7C-E39F-4534-A29F-C4A451263A2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3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97F6CF4-B4A8-4D91-B43A-DAC8498868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3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806A844-362E-484B-B012-F03E4C47064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35" name="그룹 734">
                    <a:extLst>
                      <a:ext uri="{FF2B5EF4-FFF2-40B4-BE49-F238E27FC236}">
                        <a16:creationId xmlns:a16="http://schemas.microsoft.com/office/drawing/2014/main" id="{5A5405B0-2C3F-4A2A-AB3D-C93F8F18FB7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3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A9CD485-5AD3-421F-8543-333A7EEE63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3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94D0827-955B-4F06-99CA-FB57473F0C8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grpSp>
          <p:nvGrpSpPr>
            <p:cNvPr id="771" name="그룹 770">
              <a:extLst>
                <a:ext uri="{FF2B5EF4-FFF2-40B4-BE49-F238E27FC236}">
                  <a16:creationId xmlns:a16="http://schemas.microsoft.com/office/drawing/2014/main" id="{D5813D96-1175-488F-8F18-B8287706B033}"/>
                </a:ext>
              </a:extLst>
            </p:cNvPr>
            <p:cNvGrpSpPr/>
            <p:nvPr/>
          </p:nvGrpSpPr>
          <p:grpSpPr>
            <a:xfrm>
              <a:off x="517113" y="2581727"/>
              <a:ext cx="1979303" cy="1015652"/>
              <a:chOff x="2673968" y="4656224"/>
              <a:chExt cx="1979303" cy="1015652"/>
            </a:xfrm>
          </p:grpSpPr>
          <p:pic>
            <p:nvPicPr>
              <p:cNvPr id="772" name="그림 771">
                <a:extLst>
                  <a:ext uri="{FF2B5EF4-FFF2-40B4-BE49-F238E27FC236}">
                    <a16:creationId xmlns:a16="http://schemas.microsoft.com/office/drawing/2014/main" id="{BB4EFD71-8AD4-4996-9A2B-E7572503BB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673968" y="465622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3" name="그림 772">
                <a:extLst>
                  <a:ext uri="{FF2B5EF4-FFF2-40B4-BE49-F238E27FC236}">
                    <a16:creationId xmlns:a16="http://schemas.microsoft.com/office/drawing/2014/main" id="{A320D170-21D1-41F6-BC24-85B8491454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952018" y="479335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4" name="그림 773">
                <a:extLst>
                  <a:ext uri="{FF2B5EF4-FFF2-40B4-BE49-F238E27FC236}">
                    <a16:creationId xmlns:a16="http://schemas.microsoft.com/office/drawing/2014/main" id="{326A0A95-E759-4F8E-B499-9F254D363F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230520" y="4929142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5" name="그림 774">
                <a:extLst>
                  <a:ext uri="{FF2B5EF4-FFF2-40B4-BE49-F238E27FC236}">
                    <a16:creationId xmlns:a16="http://schemas.microsoft.com/office/drawing/2014/main" id="{396A9529-BFFE-4A69-A4A0-034AEE85A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508914" y="5069639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6" name="그림 775">
                <a:extLst>
                  <a:ext uri="{FF2B5EF4-FFF2-40B4-BE49-F238E27FC236}">
                    <a16:creationId xmlns:a16="http://schemas.microsoft.com/office/drawing/2014/main" id="{0071866F-D87F-4869-8BF1-F3D2AED8BE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775241" y="5213468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7" name="그림 776">
                <a:extLst>
                  <a:ext uri="{FF2B5EF4-FFF2-40B4-BE49-F238E27FC236}">
                    <a16:creationId xmlns:a16="http://schemas.microsoft.com/office/drawing/2014/main" id="{3A43EF05-AD34-483A-A53A-F275BD4CB8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4048330" y="5348747"/>
                <a:ext cx="604941" cy="323129"/>
              </a:xfrm>
              <a:prstGeom prst="rect">
                <a:avLst/>
              </a:prstGeom>
            </p:spPr>
          </p:pic>
        </p:grpSp>
        <p:grpSp>
          <p:nvGrpSpPr>
            <p:cNvPr id="778" name="그룹 777">
              <a:extLst>
                <a:ext uri="{FF2B5EF4-FFF2-40B4-BE49-F238E27FC236}">
                  <a16:creationId xmlns:a16="http://schemas.microsoft.com/office/drawing/2014/main" id="{2653CC36-DFE3-4597-938B-82BB7F90CF11}"/>
                </a:ext>
              </a:extLst>
            </p:cNvPr>
            <p:cNvGrpSpPr/>
            <p:nvPr/>
          </p:nvGrpSpPr>
          <p:grpSpPr>
            <a:xfrm>
              <a:off x="785819" y="2445044"/>
              <a:ext cx="1979303" cy="1015652"/>
              <a:chOff x="2673968" y="4656224"/>
              <a:chExt cx="1979303" cy="1015652"/>
            </a:xfrm>
          </p:grpSpPr>
          <p:pic>
            <p:nvPicPr>
              <p:cNvPr id="779" name="그림 778">
                <a:extLst>
                  <a:ext uri="{FF2B5EF4-FFF2-40B4-BE49-F238E27FC236}">
                    <a16:creationId xmlns:a16="http://schemas.microsoft.com/office/drawing/2014/main" id="{97779E6B-9A75-4A70-B9C0-770FF03B49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673968" y="465622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0" name="그림 779">
                <a:extLst>
                  <a:ext uri="{FF2B5EF4-FFF2-40B4-BE49-F238E27FC236}">
                    <a16:creationId xmlns:a16="http://schemas.microsoft.com/office/drawing/2014/main" id="{F023F573-25CA-403A-88C5-0D846DD1ED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952018" y="479335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1" name="그림 780">
                <a:extLst>
                  <a:ext uri="{FF2B5EF4-FFF2-40B4-BE49-F238E27FC236}">
                    <a16:creationId xmlns:a16="http://schemas.microsoft.com/office/drawing/2014/main" id="{98CFE331-8F09-4976-BEBE-D181C01AF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230520" y="4929142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2" name="그림 781">
                <a:extLst>
                  <a:ext uri="{FF2B5EF4-FFF2-40B4-BE49-F238E27FC236}">
                    <a16:creationId xmlns:a16="http://schemas.microsoft.com/office/drawing/2014/main" id="{9E56B1F4-A045-4832-8B29-D2F4DFBF47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508914" y="5069639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3" name="그림 782">
                <a:extLst>
                  <a:ext uri="{FF2B5EF4-FFF2-40B4-BE49-F238E27FC236}">
                    <a16:creationId xmlns:a16="http://schemas.microsoft.com/office/drawing/2014/main" id="{D56B268A-287D-48F2-A73F-BED0E62B6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775241" y="5213468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4" name="그림 783">
                <a:extLst>
                  <a:ext uri="{FF2B5EF4-FFF2-40B4-BE49-F238E27FC236}">
                    <a16:creationId xmlns:a16="http://schemas.microsoft.com/office/drawing/2014/main" id="{AA4EFEAD-17D5-4CF6-90DC-51345D4B79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4048330" y="5348747"/>
                <a:ext cx="604941" cy="323129"/>
              </a:xfrm>
              <a:prstGeom prst="rect">
                <a:avLst/>
              </a:prstGeom>
            </p:spPr>
          </p:pic>
        </p:grpSp>
        <p:pic>
          <p:nvPicPr>
            <p:cNvPr id="785" name="그림 784">
              <a:extLst>
                <a:ext uri="{FF2B5EF4-FFF2-40B4-BE49-F238E27FC236}">
                  <a16:creationId xmlns:a16="http://schemas.microsoft.com/office/drawing/2014/main" id="{E9036372-BAC2-4771-9FAC-35398FEEA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7078" y="2681592"/>
              <a:ext cx="84407" cy="163849"/>
            </a:xfrm>
            <a:prstGeom prst="rect">
              <a:avLst/>
            </a:prstGeom>
          </p:spPr>
        </p:pic>
        <p:pic>
          <p:nvPicPr>
            <p:cNvPr id="786" name="그림 785">
              <a:extLst>
                <a:ext uri="{FF2B5EF4-FFF2-40B4-BE49-F238E27FC236}">
                  <a16:creationId xmlns:a16="http://schemas.microsoft.com/office/drawing/2014/main" id="{17B951C5-19DC-423D-AA95-F172B24BD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09049" y="2284216"/>
              <a:ext cx="84407" cy="163849"/>
            </a:xfrm>
            <a:prstGeom prst="rect">
              <a:avLst/>
            </a:prstGeom>
          </p:spPr>
        </p:pic>
        <p:pic>
          <p:nvPicPr>
            <p:cNvPr id="787" name="그림 786">
              <a:extLst>
                <a:ext uri="{FF2B5EF4-FFF2-40B4-BE49-F238E27FC236}">
                  <a16:creationId xmlns:a16="http://schemas.microsoft.com/office/drawing/2014/main" id="{CDDEA20C-D09B-4177-9908-0863EB751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12232" y="2727492"/>
              <a:ext cx="84407" cy="163849"/>
            </a:xfrm>
            <a:prstGeom prst="rect">
              <a:avLst/>
            </a:prstGeom>
          </p:spPr>
        </p:pic>
        <p:pic>
          <p:nvPicPr>
            <p:cNvPr id="788" name="그림 787">
              <a:extLst>
                <a:ext uri="{FF2B5EF4-FFF2-40B4-BE49-F238E27FC236}">
                  <a16:creationId xmlns:a16="http://schemas.microsoft.com/office/drawing/2014/main" id="{7C613A3E-19F9-48B4-B3D1-18893AF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2950" y="2292470"/>
              <a:ext cx="84407" cy="163849"/>
            </a:xfrm>
            <a:prstGeom prst="rect">
              <a:avLst/>
            </a:prstGeom>
          </p:spPr>
        </p:pic>
        <p:pic>
          <p:nvPicPr>
            <p:cNvPr id="789" name="그림 788">
              <a:extLst>
                <a:ext uri="{FF2B5EF4-FFF2-40B4-BE49-F238E27FC236}">
                  <a16:creationId xmlns:a16="http://schemas.microsoft.com/office/drawing/2014/main" id="{EA479D7B-6832-41E6-B619-4E2628B1C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4363" y="3428835"/>
              <a:ext cx="84407" cy="163849"/>
            </a:xfrm>
            <a:prstGeom prst="rect">
              <a:avLst/>
            </a:prstGeom>
          </p:spPr>
        </p:pic>
        <p:pic>
          <p:nvPicPr>
            <p:cNvPr id="790" name="그림 789">
              <a:extLst>
                <a:ext uri="{FF2B5EF4-FFF2-40B4-BE49-F238E27FC236}">
                  <a16:creationId xmlns:a16="http://schemas.microsoft.com/office/drawing/2014/main" id="{263FE81D-7E90-46E6-9A1E-B2A58C19D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9278" y="2578749"/>
              <a:ext cx="84407" cy="163849"/>
            </a:xfrm>
            <a:prstGeom prst="rect">
              <a:avLst/>
            </a:prstGeom>
          </p:spPr>
        </p:pic>
        <p:pic>
          <p:nvPicPr>
            <p:cNvPr id="791" name="그림 790">
              <a:extLst>
                <a:ext uri="{FF2B5EF4-FFF2-40B4-BE49-F238E27FC236}">
                  <a16:creationId xmlns:a16="http://schemas.microsoft.com/office/drawing/2014/main" id="{07FC79D4-2496-49EC-AE53-5CC900BFD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63755" y="2885722"/>
              <a:ext cx="84407" cy="163849"/>
            </a:xfrm>
            <a:prstGeom prst="rect">
              <a:avLst/>
            </a:prstGeom>
          </p:spPr>
        </p:pic>
        <p:pic>
          <p:nvPicPr>
            <p:cNvPr id="792" name="그림 791">
              <a:extLst>
                <a:ext uri="{FF2B5EF4-FFF2-40B4-BE49-F238E27FC236}">
                  <a16:creationId xmlns:a16="http://schemas.microsoft.com/office/drawing/2014/main" id="{457482D4-474A-4F1B-BA4C-92AFF588C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19589" y="3164036"/>
              <a:ext cx="84407" cy="163849"/>
            </a:xfrm>
            <a:prstGeom prst="rect">
              <a:avLst/>
            </a:prstGeom>
          </p:spPr>
        </p:pic>
        <p:pic>
          <p:nvPicPr>
            <p:cNvPr id="793" name="그림 792">
              <a:extLst>
                <a:ext uri="{FF2B5EF4-FFF2-40B4-BE49-F238E27FC236}">
                  <a16:creationId xmlns:a16="http://schemas.microsoft.com/office/drawing/2014/main" id="{4620032C-44F7-480B-B107-9A7ECA596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55118" y="3120227"/>
              <a:ext cx="84407" cy="163849"/>
            </a:xfrm>
            <a:prstGeom prst="rect">
              <a:avLst/>
            </a:prstGeom>
          </p:spPr>
        </p:pic>
        <p:pic>
          <p:nvPicPr>
            <p:cNvPr id="794" name="그림 793">
              <a:extLst>
                <a:ext uri="{FF2B5EF4-FFF2-40B4-BE49-F238E27FC236}">
                  <a16:creationId xmlns:a16="http://schemas.microsoft.com/office/drawing/2014/main" id="{03C71046-98F9-4AFA-B770-999EC5251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74264" y="3050850"/>
              <a:ext cx="84407" cy="163849"/>
            </a:xfrm>
            <a:prstGeom prst="rect">
              <a:avLst/>
            </a:prstGeom>
          </p:spPr>
        </p:pic>
        <p:pic>
          <p:nvPicPr>
            <p:cNvPr id="795" name="그림 794">
              <a:extLst>
                <a:ext uri="{FF2B5EF4-FFF2-40B4-BE49-F238E27FC236}">
                  <a16:creationId xmlns:a16="http://schemas.microsoft.com/office/drawing/2014/main" id="{26DDE714-E203-43E2-B514-1F0A43051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88679" y="3556953"/>
              <a:ext cx="84407" cy="163849"/>
            </a:xfrm>
            <a:prstGeom prst="rect">
              <a:avLst/>
            </a:prstGeom>
          </p:spPr>
        </p:pic>
        <p:pic>
          <p:nvPicPr>
            <p:cNvPr id="796" name="그림 795">
              <a:extLst>
                <a:ext uri="{FF2B5EF4-FFF2-40B4-BE49-F238E27FC236}">
                  <a16:creationId xmlns:a16="http://schemas.microsoft.com/office/drawing/2014/main" id="{98EE85D1-3CBE-460A-9AF1-AEEEA6946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48215" y="3512067"/>
              <a:ext cx="84407" cy="163849"/>
            </a:xfrm>
            <a:prstGeom prst="rect">
              <a:avLst/>
            </a:prstGeom>
          </p:spPr>
        </p:pic>
        <p:pic>
          <p:nvPicPr>
            <p:cNvPr id="797" name="그림 796">
              <a:extLst>
                <a:ext uri="{FF2B5EF4-FFF2-40B4-BE49-F238E27FC236}">
                  <a16:creationId xmlns:a16="http://schemas.microsoft.com/office/drawing/2014/main" id="{BE200A44-9C81-4B00-9B1F-30F9F288F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2385" y="2810063"/>
              <a:ext cx="84407" cy="163849"/>
            </a:xfrm>
            <a:prstGeom prst="rect">
              <a:avLst/>
            </a:prstGeom>
          </p:spPr>
        </p:pic>
        <p:pic>
          <p:nvPicPr>
            <p:cNvPr id="798" name="그림 797">
              <a:extLst>
                <a:ext uri="{FF2B5EF4-FFF2-40B4-BE49-F238E27FC236}">
                  <a16:creationId xmlns:a16="http://schemas.microsoft.com/office/drawing/2014/main" id="{CBE85CFD-DDF4-41BF-A2B9-692FE4BD9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559" y="2449797"/>
              <a:ext cx="84407" cy="163849"/>
            </a:xfrm>
            <a:prstGeom prst="rect">
              <a:avLst/>
            </a:prstGeom>
          </p:spPr>
        </p:pic>
        <p:pic>
          <p:nvPicPr>
            <p:cNvPr id="799" name="그림 798">
              <a:extLst>
                <a:ext uri="{FF2B5EF4-FFF2-40B4-BE49-F238E27FC236}">
                  <a16:creationId xmlns:a16="http://schemas.microsoft.com/office/drawing/2014/main" id="{F6126491-85F3-4BD2-9926-A24846808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31225" y="2441579"/>
              <a:ext cx="93005" cy="160091"/>
            </a:xfrm>
            <a:prstGeom prst="rect">
              <a:avLst/>
            </a:prstGeom>
          </p:spPr>
        </p:pic>
        <p:pic>
          <p:nvPicPr>
            <p:cNvPr id="800" name="그림 799">
              <a:extLst>
                <a:ext uri="{FF2B5EF4-FFF2-40B4-BE49-F238E27FC236}">
                  <a16:creationId xmlns:a16="http://schemas.microsoft.com/office/drawing/2014/main" id="{11210630-A4FD-4E0B-BBFA-E36456C28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5881" y="2333093"/>
              <a:ext cx="77328" cy="149949"/>
            </a:xfrm>
            <a:prstGeom prst="rect">
              <a:avLst/>
            </a:prstGeom>
          </p:spPr>
        </p:pic>
        <p:pic>
          <p:nvPicPr>
            <p:cNvPr id="801" name="그림 800">
              <a:extLst>
                <a:ext uri="{FF2B5EF4-FFF2-40B4-BE49-F238E27FC236}">
                  <a16:creationId xmlns:a16="http://schemas.microsoft.com/office/drawing/2014/main" id="{D90E85BC-824B-4C61-A482-67B0F3DD1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907" y="2785466"/>
              <a:ext cx="77328" cy="149949"/>
            </a:xfrm>
            <a:prstGeom prst="rect">
              <a:avLst/>
            </a:prstGeom>
          </p:spPr>
        </p:pic>
        <p:pic>
          <p:nvPicPr>
            <p:cNvPr id="802" name="그림 801">
              <a:extLst>
                <a:ext uri="{FF2B5EF4-FFF2-40B4-BE49-F238E27FC236}">
                  <a16:creationId xmlns:a16="http://schemas.microsoft.com/office/drawing/2014/main" id="{2AD55D9C-0EB2-4132-94EC-933A361B2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3700" y="2794552"/>
              <a:ext cx="77328" cy="149949"/>
            </a:xfrm>
            <a:prstGeom prst="rect">
              <a:avLst/>
            </a:prstGeom>
          </p:spPr>
        </p:pic>
        <p:pic>
          <p:nvPicPr>
            <p:cNvPr id="803" name="그림 802">
              <a:extLst>
                <a:ext uri="{FF2B5EF4-FFF2-40B4-BE49-F238E27FC236}">
                  <a16:creationId xmlns:a16="http://schemas.microsoft.com/office/drawing/2014/main" id="{CB00B8AC-691E-4600-9336-5B9701C25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75325" y="3524085"/>
              <a:ext cx="77328" cy="149949"/>
            </a:xfrm>
            <a:prstGeom prst="rect">
              <a:avLst/>
            </a:prstGeom>
          </p:spPr>
        </p:pic>
        <p:pic>
          <p:nvPicPr>
            <p:cNvPr id="804" name="그림 803">
              <a:extLst>
                <a:ext uri="{FF2B5EF4-FFF2-40B4-BE49-F238E27FC236}">
                  <a16:creationId xmlns:a16="http://schemas.microsoft.com/office/drawing/2014/main" id="{9A407478-AE6A-4D10-B1A4-9A6256EB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00528" y="3321596"/>
              <a:ext cx="77328" cy="149949"/>
            </a:xfrm>
            <a:prstGeom prst="rect">
              <a:avLst/>
            </a:prstGeom>
          </p:spPr>
        </p:pic>
        <p:pic>
          <p:nvPicPr>
            <p:cNvPr id="805" name="그림 804">
              <a:extLst>
                <a:ext uri="{FF2B5EF4-FFF2-40B4-BE49-F238E27FC236}">
                  <a16:creationId xmlns:a16="http://schemas.microsoft.com/office/drawing/2014/main" id="{5615F45B-54C1-47AA-B219-B9698CAE4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48229" y="3021217"/>
              <a:ext cx="77328" cy="149949"/>
            </a:xfrm>
            <a:prstGeom prst="rect">
              <a:avLst/>
            </a:prstGeom>
          </p:spPr>
        </p:pic>
        <p:pic>
          <p:nvPicPr>
            <p:cNvPr id="806" name="그림 805">
              <a:extLst>
                <a:ext uri="{FF2B5EF4-FFF2-40B4-BE49-F238E27FC236}">
                  <a16:creationId xmlns:a16="http://schemas.microsoft.com/office/drawing/2014/main" id="{85C6B17F-EAAB-47F7-B194-D2D93ADD1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61569" y="2673453"/>
              <a:ext cx="77328" cy="149949"/>
            </a:xfrm>
            <a:prstGeom prst="rect">
              <a:avLst/>
            </a:prstGeom>
          </p:spPr>
        </p:pic>
        <p:pic>
          <p:nvPicPr>
            <p:cNvPr id="807" name="그림 806">
              <a:extLst>
                <a:ext uri="{FF2B5EF4-FFF2-40B4-BE49-F238E27FC236}">
                  <a16:creationId xmlns:a16="http://schemas.microsoft.com/office/drawing/2014/main" id="{EAB4EA80-2C81-487B-A6CF-FFE8BE49F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62159" y="2777713"/>
              <a:ext cx="77328" cy="149949"/>
            </a:xfrm>
            <a:prstGeom prst="rect">
              <a:avLst/>
            </a:prstGeom>
          </p:spPr>
        </p:pic>
        <p:pic>
          <p:nvPicPr>
            <p:cNvPr id="808" name="그림 807">
              <a:extLst>
                <a:ext uri="{FF2B5EF4-FFF2-40B4-BE49-F238E27FC236}">
                  <a16:creationId xmlns:a16="http://schemas.microsoft.com/office/drawing/2014/main" id="{E5F96F0C-DBE9-4738-85BE-55654C1E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8430" y="2744135"/>
              <a:ext cx="77328" cy="149949"/>
            </a:xfrm>
            <a:prstGeom prst="rect">
              <a:avLst/>
            </a:prstGeom>
          </p:spPr>
        </p:pic>
        <p:pic>
          <p:nvPicPr>
            <p:cNvPr id="809" name="그림 808">
              <a:extLst>
                <a:ext uri="{FF2B5EF4-FFF2-40B4-BE49-F238E27FC236}">
                  <a16:creationId xmlns:a16="http://schemas.microsoft.com/office/drawing/2014/main" id="{13D7E6FA-2423-4CF5-A052-985BD927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619" y="2924818"/>
              <a:ext cx="77328" cy="149949"/>
            </a:xfrm>
            <a:prstGeom prst="rect">
              <a:avLst/>
            </a:prstGeom>
          </p:spPr>
        </p:pic>
        <p:pic>
          <p:nvPicPr>
            <p:cNvPr id="810" name="그림 809">
              <a:extLst>
                <a:ext uri="{FF2B5EF4-FFF2-40B4-BE49-F238E27FC236}">
                  <a16:creationId xmlns:a16="http://schemas.microsoft.com/office/drawing/2014/main" id="{190F97CD-F37C-460C-9B87-96744A75E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8817" y="2338206"/>
              <a:ext cx="77328" cy="149949"/>
            </a:xfrm>
            <a:prstGeom prst="rect">
              <a:avLst/>
            </a:prstGeom>
          </p:spPr>
        </p:pic>
        <p:pic>
          <p:nvPicPr>
            <p:cNvPr id="811" name="그림 810">
              <a:extLst>
                <a:ext uri="{FF2B5EF4-FFF2-40B4-BE49-F238E27FC236}">
                  <a16:creationId xmlns:a16="http://schemas.microsoft.com/office/drawing/2014/main" id="{ACF25294-8E39-48A9-B5A0-9778574A8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58271" y="3490262"/>
              <a:ext cx="77328" cy="149949"/>
            </a:xfrm>
            <a:prstGeom prst="rect">
              <a:avLst/>
            </a:prstGeom>
          </p:spPr>
        </p:pic>
        <p:pic>
          <p:nvPicPr>
            <p:cNvPr id="812" name="그림 811">
              <a:extLst>
                <a:ext uri="{FF2B5EF4-FFF2-40B4-BE49-F238E27FC236}">
                  <a16:creationId xmlns:a16="http://schemas.microsoft.com/office/drawing/2014/main" id="{EF88F391-5A1F-4C4D-95B3-906A65B93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4293" y="2951645"/>
              <a:ext cx="109189" cy="192787"/>
            </a:xfrm>
            <a:prstGeom prst="rect">
              <a:avLst/>
            </a:prstGeom>
          </p:spPr>
        </p:pic>
        <p:pic>
          <p:nvPicPr>
            <p:cNvPr id="813" name="그림 812">
              <a:extLst>
                <a:ext uri="{FF2B5EF4-FFF2-40B4-BE49-F238E27FC236}">
                  <a16:creationId xmlns:a16="http://schemas.microsoft.com/office/drawing/2014/main" id="{F6C018FB-7850-44B2-A2E8-134F9FDBA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0216" y="2342823"/>
              <a:ext cx="109189" cy="192787"/>
            </a:xfrm>
            <a:prstGeom prst="rect">
              <a:avLst/>
            </a:prstGeom>
          </p:spPr>
        </p:pic>
        <p:pic>
          <p:nvPicPr>
            <p:cNvPr id="814" name="그림 813">
              <a:extLst>
                <a:ext uri="{FF2B5EF4-FFF2-40B4-BE49-F238E27FC236}">
                  <a16:creationId xmlns:a16="http://schemas.microsoft.com/office/drawing/2014/main" id="{A16832D8-0515-4169-9E00-6F2803275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07268" y="3443422"/>
              <a:ext cx="109189" cy="192787"/>
            </a:xfrm>
            <a:prstGeom prst="rect">
              <a:avLst/>
            </a:prstGeom>
          </p:spPr>
        </p:pic>
        <p:pic>
          <p:nvPicPr>
            <p:cNvPr id="815" name="그림 814">
              <a:extLst>
                <a:ext uri="{FF2B5EF4-FFF2-40B4-BE49-F238E27FC236}">
                  <a16:creationId xmlns:a16="http://schemas.microsoft.com/office/drawing/2014/main" id="{BDA9CFBB-E8B9-4F77-B6F3-9E7BE0999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36433" y="2881980"/>
              <a:ext cx="109189" cy="192787"/>
            </a:xfrm>
            <a:prstGeom prst="rect">
              <a:avLst/>
            </a:prstGeom>
          </p:spPr>
        </p:pic>
        <p:pic>
          <p:nvPicPr>
            <p:cNvPr id="816" name="그림 815">
              <a:extLst>
                <a:ext uri="{FF2B5EF4-FFF2-40B4-BE49-F238E27FC236}">
                  <a16:creationId xmlns:a16="http://schemas.microsoft.com/office/drawing/2014/main" id="{1C85FA42-D6F0-425C-BFF8-2B1C099A4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69398" y="3036380"/>
              <a:ext cx="109189" cy="192787"/>
            </a:xfrm>
            <a:prstGeom prst="rect">
              <a:avLst/>
            </a:prstGeom>
          </p:spPr>
        </p:pic>
        <p:pic>
          <p:nvPicPr>
            <p:cNvPr id="817" name="그림 816">
              <a:extLst>
                <a:ext uri="{FF2B5EF4-FFF2-40B4-BE49-F238E27FC236}">
                  <a16:creationId xmlns:a16="http://schemas.microsoft.com/office/drawing/2014/main" id="{BCB54CF2-BE31-4BD5-8E56-B3946156A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92840" y="3426257"/>
              <a:ext cx="109189" cy="192787"/>
            </a:xfrm>
            <a:prstGeom prst="rect">
              <a:avLst/>
            </a:prstGeom>
          </p:spPr>
        </p:pic>
        <p:pic>
          <p:nvPicPr>
            <p:cNvPr id="818" name="그림 817">
              <a:extLst>
                <a:ext uri="{FF2B5EF4-FFF2-40B4-BE49-F238E27FC236}">
                  <a16:creationId xmlns:a16="http://schemas.microsoft.com/office/drawing/2014/main" id="{550AA52C-0A1C-491A-AA0F-5E72906D2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95099" y="3322665"/>
              <a:ext cx="109189" cy="192787"/>
            </a:xfrm>
            <a:prstGeom prst="rect">
              <a:avLst/>
            </a:prstGeom>
          </p:spPr>
        </p:pic>
        <p:pic>
          <p:nvPicPr>
            <p:cNvPr id="819" name="그림 818">
              <a:extLst>
                <a:ext uri="{FF2B5EF4-FFF2-40B4-BE49-F238E27FC236}">
                  <a16:creationId xmlns:a16="http://schemas.microsoft.com/office/drawing/2014/main" id="{2690BE3B-67DC-4CB6-BB3A-86DA95FDD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779" y="2867890"/>
              <a:ext cx="109189" cy="192787"/>
            </a:xfrm>
            <a:prstGeom prst="rect">
              <a:avLst/>
            </a:prstGeom>
          </p:spPr>
        </p:pic>
        <p:pic>
          <p:nvPicPr>
            <p:cNvPr id="820" name="그림 819">
              <a:extLst>
                <a:ext uri="{FF2B5EF4-FFF2-40B4-BE49-F238E27FC236}">
                  <a16:creationId xmlns:a16="http://schemas.microsoft.com/office/drawing/2014/main" id="{5D38D645-4503-407B-8780-7071D824D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2963" y="2741770"/>
              <a:ext cx="109189" cy="192787"/>
            </a:xfrm>
            <a:prstGeom prst="rect">
              <a:avLst/>
            </a:prstGeom>
          </p:spPr>
        </p:pic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DEA688B9-531E-4278-9EE1-EC7134985520}"/>
                </a:ext>
              </a:extLst>
            </p:cNvPr>
            <p:cNvGrpSpPr/>
            <p:nvPr/>
          </p:nvGrpSpPr>
          <p:grpSpPr>
            <a:xfrm>
              <a:off x="749918" y="2981740"/>
              <a:ext cx="584138" cy="309473"/>
              <a:chOff x="3023433" y="5115121"/>
              <a:chExt cx="584138" cy="309473"/>
            </a:xfrm>
          </p:grpSpPr>
          <p:pic>
            <p:nvPicPr>
              <p:cNvPr id="822" name="그림 821">
                <a:extLst>
                  <a:ext uri="{FF2B5EF4-FFF2-40B4-BE49-F238E27FC236}">
                    <a16:creationId xmlns:a16="http://schemas.microsoft.com/office/drawing/2014/main" id="{ACA0E13D-DDE0-4DC9-A84B-1DF49AC466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3" name="그림 822">
                <a:extLst>
                  <a:ext uri="{FF2B5EF4-FFF2-40B4-BE49-F238E27FC236}">
                    <a16:creationId xmlns:a16="http://schemas.microsoft.com/office/drawing/2014/main" id="{98FA7FB2-B70B-43DB-9BA5-55284D5996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4" name="그림 823">
                <a:extLst>
                  <a:ext uri="{FF2B5EF4-FFF2-40B4-BE49-F238E27FC236}">
                    <a16:creationId xmlns:a16="http://schemas.microsoft.com/office/drawing/2014/main" id="{EC1E565C-3E00-48DF-80B7-CDFB8C6B1F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5" name="그림 824">
                <a:extLst>
                  <a:ext uri="{FF2B5EF4-FFF2-40B4-BE49-F238E27FC236}">
                    <a16:creationId xmlns:a16="http://schemas.microsoft.com/office/drawing/2014/main" id="{27A997BC-D286-47DA-BE89-EFDABB1BA9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grpSp>
          <p:nvGrpSpPr>
            <p:cNvPr id="826" name="그룹 825">
              <a:extLst>
                <a:ext uri="{FF2B5EF4-FFF2-40B4-BE49-F238E27FC236}">
                  <a16:creationId xmlns:a16="http://schemas.microsoft.com/office/drawing/2014/main" id="{5305E3F4-2A72-4E75-974B-98412347AC70}"/>
                </a:ext>
              </a:extLst>
            </p:cNvPr>
            <p:cNvGrpSpPr/>
            <p:nvPr/>
          </p:nvGrpSpPr>
          <p:grpSpPr>
            <a:xfrm>
              <a:off x="2270078" y="2929739"/>
              <a:ext cx="566280" cy="291376"/>
              <a:chOff x="3751073" y="4656047"/>
              <a:chExt cx="566280" cy="291376"/>
            </a:xfrm>
          </p:grpSpPr>
          <p:pic>
            <p:nvPicPr>
              <p:cNvPr id="827" name="그림 826">
                <a:extLst>
                  <a:ext uri="{FF2B5EF4-FFF2-40B4-BE49-F238E27FC236}">
                    <a16:creationId xmlns:a16="http://schemas.microsoft.com/office/drawing/2014/main" id="{3BD00AEB-5150-4A61-BECB-A2BD0BA78A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751073" y="4713079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8" name="그림 827">
                <a:extLst>
                  <a:ext uri="{FF2B5EF4-FFF2-40B4-BE49-F238E27FC236}">
                    <a16:creationId xmlns:a16="http://schemas.microsoft.com/office/drawing/2014/main" id="{B74CD55C-51BC-4D12-B07C-9F4ACD5863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870172" y="4656047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9" name="그림 828">
                <a:extLst>
                  <a:ext uri="{FF2B5EF4-FFF2-40B4-BE49-F238E27FC236}">
                    <a16:creationId xmlns:a16="http://schemas.microsoft.com/office/drawing/2014/main" id="{D57FFE17-34BA-41BA-892C-71175D52D2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4005868" y="4717125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30" name="그림 829">
                <a:extLst>
                  <a:ext uri="{FF2B5EF4-FFF2-40B4-BE49-F238E27FC236}">
                    <a16:creationId xmlns:a16="http://schemas.microsoft.com/office/drawing/2014/main" id="{0EA36761-72E0-41B5-8E1B-7455246FDB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898953" y="4780926"/>
                <a:ext cx="311485" cy="166497"/>
              </a:xfrm>
              <a:prstGeom prst="rect">
                <a:avLst/>
              </a:prstGeom>
            </p:spPr>
          </p:pic>
        </p:grpSp>
        <p:pic>
          <p:nvPicPr>
            <p:cNvPr id="831" name="그림 830">
              <a:extLst>
                <a:ext uri="{FF2B5EF4-FFF2-40B4-BE49-F238E27FC236}">
                  <a16:creationId xmlns:a16="http://schemas.microsoft.com/office/drawing/2014/main" id="{6EDBCE07-096C-4788-98AE-DBBA94FC7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3994" y="3062220"/>
              <a:ext cx="84407" cy="163849"/>
            </a:xfrm>
            <a:prstGeom prst="rect">
              <a:avLst/>
            </a:prstGeom>
          </p:spPr>
        </p:pic>
        <p:pic>
          <p:nvPicPr>
            <p:cNvPr id="832" name="그림 831">
              <a:extLst>
                <a:ext uri="{FF2B5EF4-FFF2-40B4-BE49-F238E27FC236}">
                  <a16:creationId xmlns:a16="http://schemas.microsoft.com/office/drawing/2014/main" id="{050FCE46-6766-4AF2-8720-3FD29B278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7920" y="3260877"/>
              <a:ext cx="84407" cy="163849"/>
            </a:xfrm>
            <a:prstGeom prst="rect">
              <a:avLst/>
            </a:prstGeom>
          </p:spPr>
        </p:pic>
      </p:grp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8B650B6A-6AAE-4C66-82D3-AA21AEB8778E}"/>
              </a:ext>
            </a:extLst>
          </p:cNvPr>
          <p:cNvSpPr/>
          <p:nvPr/>
        </p:nvSpPr>
        <p:spPr>
          <a:xfrm rot="1611955">
            <a:off x="965036" y="5096440"/>
            <a:ext cx="2960385" cy="1102897"/>
          </a:xfrm>
          <a:prstGeom prst="parallelogram">
            <a:avLst>
              <a:gd name="adj" fmla="val 69400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2" name="평행 사변형 531">
            <a:extLst>
              <a:ext uri="{FF2B5EF4-FFF2-40B4-BE49-F238E27FC236}">
                <a16:creationId xmlns:a16="http://schemas.microsoft.com/office/drawing/2014/main" id="{1CA35D00-2079-4A15-A7DC-1B91B0165877}"/>
              </a:ext>
            </a:extLst>
          </p:cNvPr>
          <p:cNvSpPr/>
          <p:nvPr/>
        </p:nvSpPr>
        <p:spPr>
          <a:xfrm rot="1611955">
            <a:off x="2612731" y="4366393"/>
            <a:ext cx="2671034" cy="1040602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5" name="평행 사변형 564">
            <a:extLst>
              <a:ext uri="{FF2B5EF4-FFF2-40B4-BE49-F238E27FC236}">
                <a16:creationId xmlns:a16="http://schemas.microsoft.com/office/drawing/2014/main" id="{D1E037E0-AADA-43A3-BEEF-E5473D3BB4C5}"/>
              </a:ext>
            </a:extLst>
          </p:cNvPr>
          <p:cNvSpPr/>
          <p:nvPr/>
        </p:nvSpPr>
        <p:spPr>
          <a:xfrm rot="1611955">
            <a:off x="5512545" y="2731990"/>
            <a:ext cx="2643334" cy="1040602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6" name="평행 사변형 565">
            <a:extLst>
              <a:ext uri="{FF2B5EF4-FFF2-40B4-BE49-F238E27FC236}">
                <a16:creationId xmlns:a16="http://schemas.microsoft.com/office/drawing/2014/main" id="{FE8FE212-9A4B-4881-9C8F-1B0F32C65349}"/>
              </a:ext>
            </a:extLst>
          </p:cNvPr>
          <p:cNvSpPr/>
          <p:nvPr/>
        </p:nvSpPr>
        <p:spPr>
          <a:xfrm rot="1611955">
            <a:off x="4031935" y="3530941"/>
            <a:ext cx="2807518" cy="1104885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D807D287-A9D6-4F3D-907C-FEC2DD23ADBA}"/>
              </a:ext>
            </a:extLst>
          </p:cNvPr>
          <p:cNvSpPr txBox="1"/>
          <p:nvPr/>
        </p:nvSpPr>
        <p:spPr>
          <a:xfrm>
            <a:off x="1175787" y="3685269"/>
            <a:ext cx="2557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2.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암호 던전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불빛 따라하기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F5E5D2E8-72F1-4F6B-8850-071B0D32B238}"/>
              </a:ext>
            </a:extLst>
          </p:cNvPr>
          <p:cNvSpPr txBox="1"/>
          <p:nvPr/>
        </p:nvSpPr>
        <p:spPr>
          <a:xfrm>
            <a:off x="5702500" y="4662620"/>
            <a:ext cx="2716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3.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강 건너기 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선 따라 이동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손바닥 따라 이동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ECC53D0-995E-4221-B06F-B8AA105C0DF1}"/>
              </a:ext>
            </a:extLst>
          </p:cNvPr>
          <p:cNvGrpSpPr/>
          <p:nvPr/>
        </p:nvGrpSpPr>
        <p:grpSpPr>
          <a:xfrm>
            <a:off x="6700387" y="1803827"/>
            <a:ext cx="2827842" cy="1528996"/>
            <a:chOff x="7067608" y="1921526"/>
            <a:chExt cx="2920031" cy="1456824"/>
          </a:xfrm>
        </p:grpSpPr>
        <p:grpSp>
          <p:nvGrpSpPr>
            <p:cNvPr id="613" name="그룹 612">
              <a:extLst>
                <a:ext uri="{FF2B5EF4-FFF2-40B4-BE49-F238E27FC236}">
                  <a16:creationId xmlns:a16="http://schemas.microsoft.com/office/drawing/2014/main" id="{97E03981-8C0A-4303-8806-04CDFC7032D0}"/>
                </a:ext>
              </a:extLst>
            </p:cNvPr>
            <p:cNvGrpSpPr/>
            <p:nvPr/>
          </p:nvGrpSpPr>
          <p:grpSpPr>
            <a:xfrm>
              <a:off x="7086720" y="1921526"/>
              <a:ext cx="2845437" cy="1426333"/>
              <a:chOff x="1787525" y="5212616"/>
              <a:chExt cx="2845437" cy="1426333"/>
            </a:xfrm>
          </p:grpSpPr>
          <p:grpSp>
            <p:nvGrpSpPr>
              <p:cNvPr id="619" name="그룹 618">
                <a:extLst>
                  <a:ext uri="{FF2B5EF4-FFF2-40B4-BE49-F238E27FC236}">
                    <a16:creationId xmlns:a16="http://schemas.microsoft.com/office/drawing/2014/main" id="{82DEF960-F4FD-4BB9-B219-5C4C50FD3649}"/>
                  </a:ext>
                </a:extLst>
              </p:cNvPr>
              <p:cNvGrpSpPr/>
              <p:nvPr/>
            </p:nvGrpSpPr>
            <p:grpSpPr>
              <a:xfrm>
                <a:off x="2336483" y="5212616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722" name="그룹 721">
                  <a:extLst>
                    <a:ext uri="{FF2B5EF4-FFF2-40B4-BE49-F238E27FC236}">
                      <a16:creationId xmlns:a16="http://schemas.microsoft.com/office/drawing/2014/main" id="{0D5ACD7B-3D64-4AA6-903B-C9A73B8F6E36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838" name="그룹 837">
                    <a:extLst>
                      <a:ext uri="{FF2B5EF4-FFF2-40B4-BE49-F238E27FC236}">
                        <a16:creationId xmlns:a16="http://schemas.microsoft.com/office/drawing/2014/main" id="{427E65FD-4BAE-417A-A616-BB8E39D17350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84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28811A7-D6AA-4E95-AFC5-F1E3C21A4F9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4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59E0AE3-E28B-4AB1-B0D3-5095545197B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839" name="그룹 838">
                    <a:extLst>
                      <a:ext uri="{FF2B5EF4-FFF2-40B4-BE49-F238E27FC236}">
                        <a16:creationId xmlns:a16="http://schemas.microsoft.com/office/drawing/2014/main" id="{C4140354-0E5A-497F-8FCC-23B861A94E61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843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6092425-2E07-4920-A313-0C2EF2A10F0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44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3C999C6-3287-4BFE-AAC3-00379B78034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840" name="그룹 839">
                    <a:extLst>
                      <a:ext uri="{FF2B5EF4-FFF2-40B4-BE49-F238E27FC236}">
                        <a16:creationId xmlns:a16="http://schemas.microsoft.com/office/drawing/2014/main" id="{C7AE0E14-C909-4BEA-9C0B-E3FCF63EB66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84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3393E12-F610-44CD-B556-E428B5ED9F7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42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351CF60-F490-4736-84CF-B5FE14C9458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723" name="그룹 722">
                  <a:extLst>
                    <a:ext uri="{FF2B5EF4-FFF2-40B4-BE49-F238E27FC236}">
                      <a16:creationId xmlns:a16="http://schemas.microsoft.com/office/drawing/2014/main" id="{9837353F-4238-4E39-AEBD-C1288232E088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24" name="그룹 723">
                    <a:extLst>
                      <a:ext uri="{FF2B5EF4-FFF2-40B4-BE49-F238E27FC236}">
                        <a16:creationId xmlns:a16="http://schemas.microsoft.com/office/drawing/2014/main" id="{37E496B7-2D86-451B-A77C-324A94EF830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83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319F061-7B20-4628-AB5A-5C85FE79F2A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3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ED7F1A3-098A-43BA-B5DB-49105B6F958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25" name="그룹 724">
                    <a:extLst>
                      <a:ext uri="{FF2B5EF4-FFF2-40B4-BE49-F238E27FC236}">
                        <a16:creationId xmlns:a16="http://schemas.microsoft.com/office/drawing/2014/main" id="{D3C54EEA-3D16-4ED5-906A-F13B4920165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834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084A078-8BBB-4071-88E7-75503CF9B05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3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0C06931-21ED-4728-99C5-1A1CC177C76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26" name="그룹 725">
                    <a:extLst>
                      <a:ext uri="{FF2B5EF4-FFF2-40B4-BE49-F238E27FC236}">
                        <a16:creationId xmlns:a16="http://schemas.microsoft.com/office/drawing/2014/main" id="{EE47F0A8-BF49-4DE1-BFE3-0DF8F6790B0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2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48CE759-21F6-42B4-A4B9-E3F6009A3FE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33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A53D562-C742-4F87-A8C8-C29977BFD51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626" name="그룹 625">
                <a:extLst>
                  <a:ext uri="{FF2B5EF4-FFF2-40B4-BE49-F238E27FC236}">
                    <a16:creationId xmlns:a16="http://schemas.microsoft.com/office/drawing/2014/main" id="{93827AAE-A82D-494C-9598-41926FA6D50D}"/>
                  </a:ext>
                </a:extLst>
              </p:cNvPr>
              <p:cNvGrpSpPr/>
              <p:nvPr/>
            </p:nvGrpSpPr>
            <p:grpSpPr>
              <a:xfrm>
                <a:off x="1787525" y="5486313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671" name="그룹 670">
                  <a:extLst>
                    <a:ext uri="{FF2B5EF4-FFF2-40B4-BE49-F238E27FC236}">
                      <a16:creationId xmlns:a16="http://schemas.microsoft.com/office/drawing/2014/main" id="{7E16F131-BC9F-427F-9936-C23ACA46404C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82" name="그룹 681">
                    <a:extLst>
                      <a:ext uri="{FF2B5EF4-FFF2-40B4-BE49-F238E27FC236}">
                        <a16:creationId xmlns:a16="http://schemas.microsoft.com/office/drawing/2014/main" id="{C7A87E7A-EA01-493B-9F79-040F2D9C94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8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19F1D94-973B-4472-AB89-8EEDC42424B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2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E3BA95D-5AA4-411A-AE58-4DE9A54C062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83" name="그룹 682">
                    <a:extLst>
                      <a:ext uri="{FF2B5EF4-FFF2-40B4-BE49-F238E27FC236}">
                        <a16:creationId xmlns:a16="http://schemas.microsoft.com/office/drawing/2014/main" id="{30231156-A7B5-4F78-9925-F4B59E18CCF1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8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AF83760-B729-4B9E-91CF-82728BAE6DA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8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38F03A2-D5B3-42F3-A10F-C8003F67B45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84" name="그룹 683">
                    <a:extLst>
                      <a:ext uri="{FF2B5EF4-FFF2-40B4-BE49-F238E27FC236}">
                        <a16:creationId xmlns:a16="http://schemas.microsoft.com/office/drawing/2014/main" id="{C774C052-FB7F-44F5-8935-46BA5A4FC4A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8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EB859A6-FC75-4D05-ACF7-AED0C9E4F5A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8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9F65A33-A1E4-4ED0-94D0-2D80295F873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672" name="그룹 671">
                  <a:extLst>
                    <a:ext uri="{FF2B5EF4-FFF2-40B4-BE49-F238E27FC236}">
                      <a16:creationId xmlns:a16="http://schemas.microsoft.com/office/drawing/2014/main" id="{BBE5967A-4CCB-4D0A-8AED-F762CF5FBB31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73" name="그룹 672">
                    <a:extLst>
                      <a:ext uri="{FF2B5EF4-FFF2-40B4-BE49-F238E27FC236}">
                        <a16:creationId xmlns:a16="http://schemas.microsoft.com/office/drawing/2014/main" id="{228F2C96-EBAE-47E8-8BBD-0B107EC3CA8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8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2611D47-7E1A-46CE-8689-555533819AA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8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F4FC274-FDBA-4C8C-96E9-E5419722C47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74" name="그룹 673">
                    <a:extLst>
                      <a:ext uri="{FF2B5EF4-FFF2-40B4-BE49-F238E27FC236}">
                        <a16:creationId xmlns:a16="http://schemas.microsoft.com/office/drawing/2014/main" id="{AB04E590-EFAE-4EAD-A8DE-EB404207E43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7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5D59E03-F0F3-44F7-AE12-30C2568F1F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7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C5E26F5-D398-4D93-90FB-91C78C44977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75" name="그룹 674">
                    <a:extLst>
                      <a:ext uri="{FF2B5EF4-FFF2-40B4-BE49-F238E27FC236}">
                        <a16:creationId xmlns:a16="http://schemas.microsoft.com/office/drawing/2014/main" id="{77B0D5C2-FDB3-4BFC-98B9-3076EB510C9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7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FF54080-A8F7-4975-BE89-E7E34A5ABAF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7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C966F67-0683-4DB6-BD54-E6768C99572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grpSp>
          <p:nvGrpSpPr>
            <p:cNvPr id="849" name="그룹 848">
              <a:extLst>
                <a:ext uri="{FF2B5EF4-FFF2-40B4-BE49-F238E27FC236}">
                  <a16:creationId xmlns:a16="http://schemas.microsoft.com/office/drawing/2014/main" id="{F714665D-DEDE-4418-B9E7-A6AFE1BF1770}"/>
                </a:ext>
              </a:extLst>
            </p:cNvPr>
            <p:cNvGrpSpPr/>
            <p:nvPr/>
          </p:nvGrpSpPr>
          <p:grpSpPr>
            <a:xfrm>
              <a:off x="7067608" y="2362951"/>
              <a:ext cx="2074744" cy="1015399"/>
              <a:chOff x="6840210" y="2540527"/>
              <a:chExt cx="2074744" cy="1015399"/>
            </a:xfrm>
          </p:grpSpPr>
          <p:pic>
            <p:nvPicPr>
              <p:cNvPr id="850" name="그림 849">
                <a:extLst>
                  <a:ext uri="{FF2B5EF4-FFF2-40B4-BE49-F238E27FC236}">
                    <a16:creationId xmlns:a16="http://schemas.microsoft.com/office/drawing/2014/main" id="{7375BBE1-19A9-4669-92CB-B7753B3743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6840210" y="2540527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51" name="그림 850">
                <a:extLst>
                  <a:ext uri="{FF2B5EF4-FFF2-40B4-BE49-F238E27FC236}">
                    <a16:creationId xmlns:a16="http://schemas.microsoft.com/office/drawing/2014/main" id="{AC5FA34A-29DF-4278-8579-AB98E4864D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110511" y="2676110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52" name="그림 851">
                <a:extLst>
                  <a:ext uri="{FF2B5EF4-FFF2-40B4-BE49-F238E27FC236}">
                    <a16:creationId xmlns:a16="http://schemas.microsoft.com/office/drawing/2014/main" id="{F9811CBC-AA13-4C0A-9085-39E250E974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400045" y="2819658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53" name="그림 852">
                <a:extLst>
                  <a:ext uri="{FF2B5EF4-FFF2-40B4-BE49-F238E27FC236}">
                    <a16:creationId xmlns:a16="http://schemas.microsoft.com/office/drawing/2014/main" id="{848D3785-11B7-46DF-B2CF-C9B79BD0C7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693982" y="2960544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54" name="그림 853">
                <a:extLst>
                  <a:ext uri="{FF2B5EF4-FFF2-40B4-BE49-F238E27FC236}">
                    <a16:creationId xmlns:a16="http://schemas.microsoft.com/office/drawing/2014/main" id="{3A0720C0-0A6F-4804-A416-1E7DDCBE3E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986131" y="3101029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55" name="그림 854">
                <a:extLst>
                  <a:ext uri="{FF2B5EF4-FFF2-40B4-BE49-F238E27FC236}">
                    <a16:creationId xmlns:a16="http://schemas.microsoft.com/office/drawing/2014/main" id="{3248D862-54BC-4EDD-82DA-F02FAFC4CD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8274328" y="3238688"/>
                <a:ext cx="640626" cy="317238"/>
              </a:xfrm>
              <a:prstGeom prst="rect">
                <a:avLst/>
              </a:prstGeom>
            </p:spPr>
          </p:pic>
        </p:grpSp>
        <p:grpSp>
          <p:nvGrpSpPr>
            <p:cNvPr id="856" name="그룹 855">
              <a:extLst>
                <a:ext uri="{FF2B5EF4-FFF2-40B4-BE49-F238E27FC236}">
                  <a16:creationId xmlns:a16="http://schemas.microsoft.com/office/drawing/2014/main" id="{6D8BAD15-DE7B-44F0-A6B0-64D43D2678F4}"/>
                </a:ext>
              </a:extLst>
            </p:cNvPr>
            <p:cNvGrpSpPr/>
            <p:nvPr/>
          </p:nvGrpSpPr>
          <p:grpSpPr>
            <a:xfrm>
              <a:off x="7353672" y="2219904"/>
              <a:ext cx="2074744" cy="1015399"/>
              <a:chOff x="6840210" y="2540527"/>
              <a:chExt cx="2074744" cy="1015399"/>
            </a:xfrm>
          </p:grpSpPr>
          <p:pic>
            <p:nvPicPr>
              <p:cNvPr id="857" name="그림 856">
                <a:extLst>
                  <a:ext uri="{FF2B5EF4-FFF2-40B4-BE49-F238E27FC236}">
                    <a16:creationId xmlns:a16="http://schemas.microsoft.com/office/drawing/2014/main" id="{86B8ECBD-57AA-4A82-B02F-92D4B8C9A7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6840210" y="2540527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58" name="그림 857">
                <a:extLst>
                  <a:ext uri="{FF2B5EF4-FFF2-40B4-BE49-F238E27FC236}">
                    <a16:creationId xmlns:a16="http://schemas.microsoft.com/office/drawing/2014/main" id="{C07E77AE-681A-418D-B8B2-8C8E4DB478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110511" y="2676110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59" name="그림 858">
                <a:extLst>
                  <a:ext uri="{FF2B5EF4-FFF2-40B4-BE49-F238E27FC236}">
                    <a16:creationId xmlns:a16="http://schemas.microsoft.com/office/drawing/2014/main" id="{CC59F4E4-7B0D-4262-A829-FCDA73B2D0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400045" y="2819658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0" name="그림 859">
                <a:extLst>
                  <a:ext uri="{FF2B5EF4-FFF2-40B4-BE49-F238E27FC236}">
                    <a16:creationId xmlns:a16="http://schemas.microsoft.com/office/drawing/2014/main" id="{95A8EF5B-041D-4DA5-9BAA-B021E258D1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693982" y="2960544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1" name="그림 860">
                <a:extLst>
                  <a:ext uri="{FF2B5EF4-FFF2-40B4-BE49-F238E27FC236}">
                    <a16:creationId xmlns:a16="http://schemas.microsoft.com/office/drawing/2014/main" id="{7D721663-3055-4655-9FAD-AD426133C4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986131" y="3101029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2" name="그림 861">
                <a:extLst>
                  <a:ext uri="{FF2B5EF4-FFF2-40B4-BE49-F238E27FC236}">
                    <a16:creationId xmlns:a16="http://schemas.microsoft.com/office/drawing/2014/main" id="{08BC9A30-739C-453F-A3C6-07C7BDCBD9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8274328" y="3238688"/>
                <a:ext cx="640626" cy="317238"/>
              </a:xfrm>
              <a:prstGeom prst="rect">
                <a:avLst/>
              </a:prstGeom>
            </p:spPr>
          </p:pic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43B282C8-9C0C-4019-A901-78ED9A31FE29}"/>
                </a:ext>
              </a:extLst>
            </p:cNvPr>
            <p:cNvGrpSpPr/>
            <p:nvPr/>
          </p:nvGrpSpPr>
          <p:grpSpPr>
            <a:xfrm>
              <a:off x="7628525" y="2083935"/>
              <a:ext cx="2074744" cy="1015399"/>
              <a:chOff x="6840210" y="2540527"/>
              <a:chExt cx="2074744" cy="1015399"/>
            </a:xfrm>
          </p:grpSpPr>
          <p:pic>
            <p:nvPicPr>
              <p:cNvPr id="864" name="그림 863">
                <a:extLst>
                  <a:ext uri="{FF2B5EF4-FFF2-40B4-BE49-F238E27FC236}">
                    <a16:creationId xmlns:a16="http://schemas.microsoft.com/office/drawing/2014/main" id="{001463F0-B11C-4216-872D-E49D29C20D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6840210" y="2540527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5" name="그림 864">
                <a:extLst>
                  <a:ext uri="{FF2B5EF4-FFF2-40B4-BE49-F238E27FC236}">
                    <a16:creationId xmlns:a16="http://schemas.microsoft.com/office/drawing/2014/main" id="{8D5E36DA-76AF-451E-88BB-DA20382F80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110511" y="2676110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6" name="그림 865">
                <a:extLst>
                  <a:ext uri="{FF2B5EF4-FFF2-40B4-BE49-F238E27FC236}">
                    <a16:creationId xmlns:a16="http://schemas.microsoft.com/office/drawing/2014/main" id="{A8FD7876-FD92-4512-BC15-CDAF4A5B2D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400045" y="2819658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7" name="그림 866">
                <a:extLst>
                  <a:ext uri="{FF2B5EF4-FFF2-40B4-BE49-F238E27FC236}">
                    <a16:creationId xmlns:a16="http://schemas.microsoft.com/office/drawing/2014/main" id="{86CC6D39-349A-4079-9750-85C9512F2A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693982" y="2960544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8" name="그림 867">
                <a:extLst>
                  <a:ext uri="{FF2B5EF4-FFF2-40B4-BE49-F238E27FC236}">
                    <a16:creationId xmlns:a16="http://schemas.microsoft.com/office/drawing/2014/main" id="{62C9C44B-61DD-4C0A-90BD-B5BE3A9F0D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986131" y="3101029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9" name="그림 868">
                <a:extLst>
                  <a:ext uri="{FF2B5EF4-FFF2-40B4-BE49-F238E27FC236}">
                    <a16:creationId xmlns:a16="http://schemas.microsoft.com/office/drawing/2014/main" id="{DB751016-9F50-41E0-B5F4-19F2D938F7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8274328" y="3238688"/>
                <a:ext cx="640626" cy="317238"/>
              </a:xfrm>
              <a:prstGeom prst="rect">
                <a:avLst/>
              </a:prstGeom>
            </p:spPr>
          </p:pic>
        </p:grpSp>
        <p:grpSp>
          <p:nvGrpSpPr>
            <p:cNvPr id="870" name="그룹 869">
              <a:extLst>
                <a:ext uri="{FF2B5EF4-FFF2-40B4-BE49-F238E27FC236}">
                  <a16:creationId xmlns:a16="http://schemas.microsoft.com/office/drawing/2014/main" id="{456C2872-228B-424A-8D45-CDD452C2D8B9}"/>
                </a:ext>
              </a:extLst>
            </p:cNvPr>
            <p:cNvGrpSpPr/>
            <p:nvPr/>
          </p:nvGrpSpPr>
          <p:grpSpPr>
            <a:xfrm>
              <a:off x="7912895" y="1942328"/>
              <a:ext cx="2074744" cy="1015399"/>
              <a:chOff x="6840210" y="2540527"/>
              <a:chExt cx="2074744" cy="1015399"/>
            </a:xfrm>
          </p:grpSpPr>
          <p:pic>
            <p:nvPicPr>
              <p:cNvPr id="871" name="그림 870">
                <a:extLst>
                  <a:ext uri="{FF2B5EF4-FFF2-40B4-BE49-F238E27FC236}">
                    <a16:creationId xmlns:a16="http://schemas.microsoft.com/office/drawing/2014/main" id="{E0CEDCAF-27DE-43E1-86F6-A8D54BA1A6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6840210" y="2540527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72" name="그림 871">
                <a:extLst>
                  <a:ext uri="{FF2B5EF4-FFF2-40B4-BE49-F238E27FC236}">
                    <a16:creationId xmlns:a16="http://schemas.microsoft.com/office/drawing/2014/main" id="{2CF9B579-3B6C-4B9B-AB4E-DBF71366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110511" y="2676110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74" name="그림 873">
                <a:extLst>
                  <a:ext uri="{FF2B5EF4-FFF2-40B4-BE49-F238E27FC236}">
                    <a16:creationId xmlns:a16="http://schemas.microsoft.com/office/drawing/2014/main" id="{48D9B2B5-FE55-4066-98E2-3EE35C4F72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400045" y="2819658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75" name="그림 874">
                <a:extLst>
                  <a:ext uri="{FF2B5EF4-FFF2-40B4-BE49-F238E27FC236}">
                    <a16:creationId xmlns:a16="http://schemas.microsoft.com/office/drawing/2014/main" id="{F63FDC12-80AB-406B-9634-68B2167CFF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693982" y="2960544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76" name="그림 875">
                <a:extLst>
                  <a:ext uri="{FF2B5EF4-FFF2-40B4-BE49-F238E27FC236}">
                    <a16:creationId xmlns:a16="http://schemas.microsoft.com/office/drawing/2014/main" id="{B5112F84-C63C-47F6-A62F-F9B8D97CCB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986131" y="3101029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77" name="그림 876">
                <a:extLst>
                  <a:ext uri="{FF2B5EF4-FFF2-40B4-BE49-F238E27FC236}">
                    <a16:creationId xmlns:a16="http://schemas.microsoft.com/office/drawing/2014/main" id="{1BE23C65-A407-4B33-B38D-5810DA2555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8274328" y="3238688"/>
                <a:ext cx="640626" cy="317238"/>
              </a:xfrm>
              <a:prstGeom prst="rect">
                <a:avLst/>
              </a:prstGeom>
            </p:spPr>
          </p:pic>
        </p:grpSp>
        <p:pic>
          <p:nvPicPr>
            <p:cNvPr id="878" name="그림 877">
              <a:extLst>
                <a:ext uri="{FF2B5EF4-FFF2-40B4-BE49-F238E27FC236}">
                  <a16:creationId xmlns:a16="http://schemas.microsoft.com/office/drawing/2014/main" id="{BFAA3EC6-875A-4C40-9AEF-E9031BD43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7760403" y="2727977"/>
              <a:ext cx="564996" cy="276379"/>
            </a:xfrm>
            <a:prstGeom prst="rect">
              <a:avLst/>
            </a:prstGeom>
          </p:spPr>
        </p:pic>
        <p:pic>
          <p:nvPicPr>
            <p:cNvPr id="881" name="그림 880">
              <a:extLst>
                <a:ext uri="{FF2B5EF4-FFF2-40B4-BE49-F238E27FC236}">
                  <a16:creationId xmlns:a16="http://schemas.microsoft.com/office/drawing/2014/main" id="{0B319045-55D1-4DCB-8C0D-212D879C75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005973" y="2603599"/>
              <a:ext cx="564996" cy="276379"/>
            </a:xfrm>
            <a:prstGeom prst="rect">
              <a:avLst/>
            </a:prstGeom>
          </p:spPr>
        </p:pic>
        <p:pic>
          <p:nvPicPr>
            <p:cNvPr id="882" name="그림 881">
              <a:extLst>
                <a:ext uri="{FF2B5EF4-FFF2-40B4-BE49-F238E27FC236}">
                  <a16:creationId xmlns:a16="http://schemas.microsoft.com/office/drawing/2014/main" id="{0AA03671-CDF7-404F-819A-32519E4A2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230350" y="2480056"/>
              <a:ext cx="564996" cy="276379"/>
            </a:xfrm>
            <a:prstGeom prst="rect">
              <a:avLst/>
            </a:prstGeom>
          </p:spPr>
        </p:pic>
        <p:pic>
          <p:nvPicPr>
            <p:cNvPr id="883" name="그림 882">
              <a:extLst>
                <a:ext uri="{FF2B5EF4-FFF2-40B4-BE49-F238E27FC236}">
                  <a16:creationId xmlns:a16="http://schemas.microsoft.com/office/drawing/2014/main" id="{4A58F214-E312-4EB2-8463-28FA516F9F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477039" y="2356119"/>
              <a:ext cx="564996" cy="276379"/>
            </a:xfrm>
            <a:prstGeom prst="rect">
              <a:avLst/>
            </a:prstGeom>
          </p:spPr>
        </p:pic>
        <p:pic>
          <p:nvPicPr>
            <p:cNvPr id="884" name="그림 883">
              <a:extLst>
                <a:ext uri="{FF2B5EF4-FFF2-40B4-BE49-F238E27FC236}">
                  <a16:creationId xmlns:a16="http://schemas.microsoft.com/office/drawing/2014/main" id="{2391E823-F939-4879-A2A8-E1BB4D4BE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624467" y="2270306"/>
              <a:ext cx="564996" cy="276379"/>
            </a:xfrm>
            <a:prstGeom prst="rect">
              <a:avLst/>
            </a:prstGeom>
          </p:spPr>
        </p:pic>
        <p:pic>
          <p:nvPicPr>
            <p:cNvPr id="885" name="그림 884">
              <a:extLst>
                <a:ext uri="{FF2B5EF4-FFF2-40B4-BE49-F238E27FC236}">
                  <a16:creationId xmlns:a16="http://schemas.microsoft.com/office/drawing/2014/main" id="{77DC7654-47E6-4E03-9896-7F1312F78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7670886" y="2668394"/>
              <a:ext cx="213332" cy="213332"/>
            </a:xfrm>
            <a:prstGeom prst="rect">
              <a:avLst/>
            </a:prstGeom>
          </p:spPr>
        </p:pic>
        <p:pic>
          <p:nvPicPr>
            <p:cNvPr id="887" name="그림 886">
              <a:extLst>
                <a:ext uri="{FF2B5EF4-FFF2-40B4-BE49-F238E27FC236}">
                  <a16:creationId xmlns:a16="http://schemas.microsoft.com/office/drawing/2014/main" id="{C5D9DDA7-95A5-49EB-ADF9-EB5D781E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8248873" y="2651739"/>
              <a:ext cx="213332" cy="213332"/>
            </a:xfrm>
            <a:prstGeom prst="rect">
              <a:avLst/>
            </a:prstGeom>
          </p:spPr>
        </p:pic>
        <p:pic>
          <p:nvPicPr>
            <p:cNvPr id="888" name="그림 887">
              <a:extLst>
                <a:ext uri="{FF2B5EF4-FFF2-40B4-BE49-F238E27FC236}">
                  <a16:creationId xmlns:a16="http://schemas.microsoft.com/office/drawing/2014/main" id="{FA8C6AF2-1488-4DDF-92D7-DB9DB0DBA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8545157" y="2489891"/>
              <a:ext cx="213332" cy="213332"/>
            </a:xfrm>
            <a:prstGeom prst="rect">
              <a:avLst/>
            </a:prstGeom>
          </p:spPr>
        </p:pic>
        <p:pic>
          <p:nvPicPr>
            <p:cNvPr id="889" name="그림 888">
              <a:extLst>
                <a:ext uri="{FF2B5EF4-FFF2-40B4-BE49-F238E27FC236}">
                  <a16:creationId xmlns:a16="http://schemas.microsoft.com/office/drawing/2014/main" id="{D570B748-CFBD-401A-8CAC-397F7F3CB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8799362" y="2365982"/>
              <a:ext cx="213332" cy="213332"/>
            </a:xfrm>
            <a:prstGeom prst="rect">
              <a:avLst/>
            </a:prstGeom>
          </p:spPr>
        </p:pic>
        <p:pic>
          <p:nvPicPr>
            <p:cNvPr id="890" name="그림 889">
              <a:extLst>
                <a:ext uri="{FF2B5EF4-FFF2-40B4-BE49-F238E27FC236}">
                  <a16:creationId xmlns:a16="http://schemas.microsoft.com/office/drawing/2014/main" id="{8665A242-863F-48D7-A6D3-68D81C1ED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7932019" y="2534613"/>
              <a:ext cx="213332" cy="213332"/>
            </a:xfrm>
            <a:prstGeom prst="rect">
              <a:avLst/>
            </a:prstGeom>
          </p:spPr>
        </p:pic>
        <p:pic>
          <p:nvPicPr>
            <p:cNvPr id="891" name="그림 890">
              <a:extLst>
                <a:ext uri="{FF2B5EF4-FFF2-40B4-BE49-F238E27FC236}">
                  <a16:creationId xmlns:a16="http://schemas.microsoft.com/office/drawing/2014/main" id="{768CD688-61E9-47DE-97F3-696C7C9AB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8250834" y="2341469"/>
              <a:ext cx="213332" cy="213332"/>
            </a:xfrm>
            <a:prstGeom prst="rect">
              <a:avLst/>
            </a:prstGeom>
          </p:spPr>
        </p:pic>
        <p:pic>
          <p:nvPicPr>
            <p:cNvPr id="892" name="그림 891">
              <a:extLst>
                <a:ext uri="{FF2B5EF4-FFF2-40B4-BE49-F238E27FC236}">
                  <a16:creationId xmlns:a16="http://schemas.microsoft.com/office/drawing/2014/main" id="{E95B6FBB-66D8-4DF9-9C5F-3C95D44F9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8550138" y="2185337"/>
              <a:ext cx="213332" cy="213332"/>
            </a:xfrm>
            <a:prstGeom prst="rect">
              <a:avLst/>
            </a:prstGeom>
          </p:spPr>
        </p:pic>
        <p:pic>
          <p:nvPicPr>
            <p:cNvPr id="896" name="그림 895">
              <a:extLst>
                <a:ext uri="{FF2B5EF4-FFF2-40B4-BE49-F238E27FC236}">
                  <a16:creationId xmlns:a16="http://schemas.microsoft.com/office/drawing/2014/main" id="{ED668B33-B85B-4DFC-A122-0FDD562C9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42495" y="2423776"/>
              <a:ext cx="268787" cy="268787"/>
            </a:xfrm>
            <a:prstGeom prst="rect">
              <a:avLst/>
            </a:prstGeom>
          </p:spPr>
        </p:pic>
        <p:pic>
          <p:nvPicPr>
            <p:cNvPr id="886" name="그림 885">
              <a:extLst>
                <a:ext uri="{FF2B5EF4-FFF2-40B4-BE49-F238E27FC236}">
                  <a16:creationId xmlns:a16="http://schemas.microsoft.com/office/drawing/2014/main" id="{D98D4791-50E1-4D36-8027-AFC9BC701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7957115" y="2813946"/>
              <a:ext cx="213332" cy="213332"/>
            </a:xfrm>
            <a:prstGeom prst="rect">
              <a:avLst/>
            </a:prstGeom>
          </p:spPr>
        </p:pic>
      </p:grpSp>
      <p:sp>
        <p:nvSpPr>
          <p:cNvPr id="873" name="평행 사변형 872">
            <a:extLst>
              <a:ext uri="{FF2B5EF4-FFF2-40B4-BE49-F238E27FC236}">
                <a16:creationId xmlns:a16="http://schemas.microsoft.com/office/drawing/2014/main" id="{20DEF901-CC72-4698-A592-178069303C15}"/>
              </a:ext>
            </a:extLst>
          </p:cNvPr>
          <p:cNvSpPr/>
          <p:nvPr/>
        </p:nvSpPr>
        <p:spPr>
          <a:xfrm rot="1611955">
            <a:off x="7433578" y="768862"/>
            <a:ext cx="4383289" cy="1737530"/>
          </a:xfrm>
          <a:prstGeom prst="parallelogram">
            <a:avLst>
              <a:gd name="adj" fmla="val 71732"/>
            </a:avLst>
          </a:prstGeom>
          <a:noFill/>
          <a:ln w="762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42886AB3-21C9-4DD1-9521-8F52F785607F}"/>
              </a:ext>
            </a:extLst>
          </p:cNvPr>
          <p:cNvSpPr txBox="1"/>
          <p:nvPr/>
        </p:nvSpPr>
        <p:spPr>
          <a:xfrm>
            <a:off x="8349592" y="2839984"/>
            <a:ext cx="2116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5.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노래로 </a:t>
            </a:r>
            <a:r>
              <a:rPr lang="ko-KR" altLang="en-US" sz="2000" b="1" dirty="0" err="1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몹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 잠들게  하기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노래 하기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B0E0A7DD-4DF0-4D1E-A1D3-460B64E800CD}"/>
              </a:ext>
            </a:extLst>
          </p:cNvPr>
          <p:cNvSpPr txBox="1"/>
          <p:nvPr/>
        </p:nvSpPr>
        <p:spPr>
          <a:xfrm>
            <a:off x="6221157" y="253164"/>
            <a:ext cx="3247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6. </a:t>
            </a:r>
            <a:r>
              <a:rPr lang="ko-KR" alt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몹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 피하며 던전 탈출</a:t>
            </a:r>
            <a:b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대시보드로 조작하기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D6919E2-4874-478C-BF6C-4D28893BE7B6}"/>
              </a:ext>
            </a:extLst>
          </p:cNvPr>
          <p:cNvGrpSpPr/>
          <p:nvPr/>
        </p:nvGrpSpPr>
        <p:grpSpPr>
          <a:xfrm>
            <a:off x="10666264" y="2031687"/>
            <a:ext cx="1363485" cy="1112015"/>
            <a:chOff x="10757121" y="1508094"/>
            <a:chExt cx="1363485" cy="1112015"/>
          </a:xfrm>
        </p:grpSpPr>
        <p:grpSp>
          <p:nvGrpSpPr>
            <p:cNvPr id="615" name="그룹 614">
              <a:extLst>
                <a:ext uri="{FF2B5EF4-FFF2-40B4-BE49-F238E27FC236}">
                  <a16:creationId xmlns:a16="http://schemas.microsoft.com/office/drawing/2014/main" id="{C798B0C7-6763-4DF0-A04F-79637DCE797E}"/>
                </a:ext>
              </a:extLst>
            </p:cNvPr>
            <p:cNvGrpSpPr/>
            <p:nvPr/>
          </p:nvGrpSpPr>
          <p:grpSpPr>
            <a:xfrm>
              <a:off x="10757121" y="2054872"/>
              <a:ext cx="619125" cy="565237"/>
              <a:chOff x="7408544" y="657729"/>
              <a:chExt cx="2586061" cy="2362080"/>
            </a:xfr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grpSpPr>
          <p:pic>
            <p:nvPicPr>
              <p:cNvPr id="616" name="그림 615">
                <a:extLst>
                  <a:ext uri="{FF2B5EF4-FFF2-40B4-BE49-F238E27FC236}">
                    <a16:creationId xmlns:a16="http://schemas.microsoft.com/office/drawing/2014/main" id="{44BE95A1-2F17-4F04-A053-B4759A417F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BEBA8EAE-BF5A-486C-A8C5-ECC9F3942E4B}">
                    <a14:imgProps xmlns:a14="http://schemas.microsoft.com/office/drawing/2010/main">
                      <a14:imgLayer r:embed="rId39">
                        <a14:imgEffect>
                          <a14:backgroundRemoval t="10000" b="90000" l="10000" r="90000">
                            <a14:backgroundMark x1="14483" y1="69630" x2="18391" y2="71481"/>
                            <a14:backgroundMark x1="32184" y1="80988" x2="41034" y2="86543"/>
                            <a14:backgroundMark x1="30345" y1="77901" x2="39540" y2="82469"/>
                            <a14:backgroundMark x1="65747" y1="79136" x2="59770" y2="84568"/>
                            <a14:backgroundMark x1="66092" y1="77531" x2="67011" y2="77901"/>
                          </a14:backgroundRemoval>
                        </a14:imgEffect>
                      </a14:imgLayer>
                    </a14:imgProps>
                  </a:ext>
                </a:extLst>
              </a:blip>
              <a:srcRect l="10291" t="12586" r="13306" b="13000"/>
              <a:stretch/>
            </p:blipFill>
            <p:spPr>
              <a:xfrm flipH="1">
                <a:off x="7490385" y="657729"/>
                <a:ext cx="2504220" cy="2270830"/>
              </a:xfrm>
              <a:prstGeom prst="rect">
                <a:avLst/>
              </a:prstGeom>
            </p:spPr>
          </p:pic>
          <p:pic>
            <p:nvPicPr>
              <p:cNvPr id="617" name="그림 616">
                <a:extLst>
                  <a:ext uri="{FF2B5EF4-FFF2-40B4-BE49-F238E27FC236}">
                    <a16:creationId xmlns:a16="http://schemas.microsoft.com/office/drawing/2014/main" id="{C57AFB4F-2347-41F2-8A96-F2EAC90CE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BEBA8EAE-BF5A-486C-A8C5-ECC9F3942E4B}">
                    <a14:imgProps xmlns:a14="http://schemas.microsoft.com/office/drawing/2010/main">
                      <a14:imgLayer r:embed="rId41">
                        <a14:imgEffect>
                          <a14:backgroundRemoval t="9669" b="89779" l="10000" r="90000">
                            <a14:foregroundMark x1="33429" y1="11050" x2="48286" y2="10773"/>
                            <a14:foregroundMark x1="50286" y1="9669" x2="32571" y2="1160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1142542">
                <a:off x="7408544" y="949923"/>
                <a:ext cx="2001271" cy="2069886"/>
              </a:xfrm>
              <a:prstGeom prst="rect">
                <a:avLst/>
              </a:prstGeom>
            </p:spPr>
          </p:pic>
          <p:pic>
            <p:nvPicPr>
              <p:cNvPr id="618" name="그림 617">
                <a:extLst>
                  <a:ext uri="{FF2B5EF4-FFF2-40B4-BE49-F238E27FC236}">
                    <a16:creationId xmlns:a16="http://schemas.microsoft.com/office/drawing/2014/main" id="{6AA2F3A6-69AE-49F4-A358-CFB83CA60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BEBA8EAE-BF5A-486C-A8C5-ECC9F3942E4B}">
                    <a14:imgProps xmlns:a14="http://schemas.microsoft.com/office/drawing/2010/main">
                      <a14:imgLayer r:embed="rId43">
                        <a14:imgEffect>
                          <a14:backgroundRemoval t="10000" b="90000" l="10000" r="90000">
                            <a14:foregroundMark x1="27622" y1="18313" x2="21154" y2="19959"/>
                            <a14:foregroundMark x1="73601" y1="19342" x2="82168" y2="20782"/>
                            <a14:foregroundMark x1="47552" y1="73868" x2="56294" y2="69959"/>
                            <a14:foregroundMark x1="63636" y1="54115" x2="77972" y2="50000"/>
                            <a14:foregroundMark x1="77972" y1="50000" x2="80594" y2="52058"/>
                            <a14:foregroundMark x1="75874" y1="43210" x2="72727" y2="49588"/>
                            <a14:foregroundMark x1="72203" y1="42798" x2="67133" y2="53704"/>
                            <a14:foregroundMark x1="68357" y1="43416" x2="68007" y2="53498"/>
                            <a14:foregroundMark x1="72203" y1="42387" x2="72203" y2="42387"/>
                            <a14:foregroundMark x1="73252" y1="41770" x2="75699" y2="43827"/>
                            <a14:foregroundMark x1="68007" y1="33745" x2="77098" y2="33128"/>
                            <a14:foregroundMark x1="76224" y1="33745" x2="84091" y2="41975"/>
                            <a14:foregroundMark x1="81469" y1="39300" x2="82168" y2="47942"/>
                            <a14:foregroundMark x1="77098" y1="35185" x2="73951" y2="47531"/>
                            <a14:foregroundMark x1="71503" y1="39918" x2="64510" y2="50412"/>
                            <a14:foregroundMark x1="71329" y1="37243" x2="62238" y2="36626"/>
                            <a14:foregroundMark x1="61888" y1="37860" x2="56993" y2="47325"/>
                            <a14:foregroundMark x1="65210" y1="38683" x2="56294" y2="50412"/>
                            <a14:foregroundMark x1="37587" y1="47325" x2="20455" y2="39918"/>
                            <a14:foregroundMark x1="20455" y1="39918" x2="14860" y2="48354"/>
                            <a14:foregroundMark x1="22028" y1="40741" x2="30070" y2="44856"/>
                            <a14:foregroundMark x1="15035" y1="52058" x2="17133" y2="40329"/>
                            <a14:foregroundMark x1="18007" y1="40329" x2="29371" y2="35185"/>
                            <a14:foregroundMark x1="39685" y1="46296" x2="31993" y2="3559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617136">
                <a:off x="7586442" y="1604438"/>
                <a:ext cx="1416356" cy="1203407"/>
              </a:xfrm>
              <a:prstGeom prst="rect">
                <a:avLst/>
              </a:prstGeom>
            </p:spPr>
          </p:pic>
        </p:grpSp>
        <p:sp>
          <p:nvSpPr>
            <p:cNvPr id="627" name="말풍선: 모서리가 둥근 사각형 626">
              <a:extLst>
                <a:ext uri="{FF2B5EF4-FFF2-40B4-BE49-F238E27FC236}">
                  <a16:creationId xmlns:a16="http://schemas.microsoft.com/office/drawing/2014/main" id="{38F139EA-5E60-4BB9-B570-F5FDD95CC3F3}"/>
                </a:ext>
              </a:extLst>
            </p:cNvPr>
            <p:cNvSpPr/>
            <p:nvPr/>
          </p:nvSpPr>
          <p:spPr>
            <a:xfrm>
              <a:off x="11289077" y="1508094"/>
              <a:ext cx="831529" cy="474151"/>
            </a:xfrm>
            <a:prstGeom prst="wedgeRoundRectCallout">
              <a:avLst>
                <a:gd name="adj1" fmla="val -34766"/>
                <a:gd name="adj2" fmla="val 77937"/>
                <a:gd name="adj3" fmla="val 16667"/>
              </a:avLst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아들</a:t>
              </a:r>
              <a:r>
                <a:rPr lang="en-US" altLang="ko-KR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~</a:t>
              </a:r>
              <a:endPara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570" name="평행 사변형 569">
            <a:extLst>
              <a:ext uri="{FF2B5EF4-FFF2-40B4-BE49-F238E27FC236}">
                <a16:creationId xmlns:a16="http://schemas.microsoft.com/office/drawing/2014/main" id="{4FC5E986-50D2-4CB5-9ED7-966AEA3F4DBA}"/>
              </a:ext>
            </a:extLst>
          </p:cNvPr>
          <p:cNvSpPr/>
          <p:nvPr/>
        </p:nvSpPr>
        <p:spPr>
          <a:xfrm rot="1611955">
            <a:off x="6771680" y="2063974"/>
            <a:ext cx="2698645" cy="1052010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EAA7E63-468F-4A44-9AFD-3258FE27111B}"/>
              </a:ext>
            </a:extLst>
          </p:cNvPr>
          <p:cNvGrpSpPr/>
          <p:nvPr/>
        </p:nvGrpSpPr>
        <p:grpSpPr>
          <a:xfrm>
            <a:off x="6581070" y="1505397"/>
            <a:ext cx="2288950" cy="962164"/>
            <a:chOff x="-385997" y="5734566"/>
            <a:chExt cx="2288950" cy="962164"/>
          </a:xfrm>
        </p:grpSpPr>
        <p:sp>
          <p:nvSpPr>
            <p:cNvPr id="1075" name="말풍선: 모서리가 둥근 사각형 1074">
              <a:extLst>
                <a:ext uri="{FF2B5EF4-FFF2-40B4-BE49-F238E27FC236}">
                  <a16:creationId xmlns:a16="http://schemas.microsoft.com/office/drawing/2014/main" id="{09F957F0-9866-4213-82C6-601481957824}"/>
                </a:ext>
              </a:extLst>
            </p:cNvPr>
            <p:cNvSpPr/>
            <p:nvPr/>
          </p:nvSpPr>
          <p:spPr>
            <a:xfrm>
              <a:off x="-385997" y="5734566"/>
              <a:ext cx="1372644" cy="816512"/>
            </a:xfrm>
            <a:prstGeom prst="wedgeRoundRectCallout">
              <a:avLst>
                <a:gd name="adj1" fmla="val 72593"/>
                <a:gd name="adj2" fmla="val 17350"/>
                <a:gd name="adj3" fmla="val 16667"/>
              </a:avLst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마지막까지</a:t>
              </a:r>
              <a:br>
                <a:rPr lang="en-US" altLang="ko-KR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</a:br>
              <a:r>
                <a:rPr lang="ko-KR" altLang="en-US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힘내 보자</a:t>
              </a:r>
              <a:r>
                <a:rPr lang="en-US" altLang="ko-KR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!</a:t>
              </a:r>
              <a:endPara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9D81EBE-027B-4D02-9FF2-1ACA747AADEF}"/>
                </a:ext>
              </a:extLst>
            </p:cNvPr>
            <p:cNvGrpSpPr/>
            <p:nvPr/>
          </p:nvGrpSpPr>
          <p:grpSpPr>
            <a:xfrm>
              <a:off x="1248449" y="6085067"/>
              <a:ext cx="654504" cy="611663"/>
              <a:chOff x="1248449" y="6085067"/>
              <a:chExt cx="654504" cy="611663"/>
            </a:xfrm>
          </p:grpSpPr>
          <p:pic>
            <p:nvPicPr>
              <p:cNvPr id="284" name="그림 283">
                <a:extLst>
                  <a:ext uri="{FF2B5EF4-FFF2-40B4-BE49-F238E27FC236}">
                    <a16:creationId xmlns:a16="http://schemas.microsoft.com/office/drawing/2014/main" id="{453B4E66-31C7-4B62-988E-973D960A4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BEBA8EAE-BF5A-486C-A8C5-ECC9F3942E4B}">
                    <a14:imgProps xmlns:a14="http://schemas.microsoft.com/office/drawing/2010/main">
                      <a14:imgLayer r:embed="rId45">
                        <a14:imgEffect>
                          <a14:backgroundRemoval t="10000" b="90000" l="10000" r="90000">
                            <a14:backgroundMark x1="26545" y1="75486" x2="34909" y2="79961"/>
                            <a14:backgroundMark x1="58727" y1="80545" x2="66000" y2="7704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48449" y="6085067"/>
                <a:ext cx="654504" cy="611663"/>
              </a:xfrm>
              <a:prstGeom prst="rect">
                <a:avLst/>
              </a:prstGeom>
              <a:effectLst>
                <a:outerShdw blurRad="76200" dist="76200" dir="3000000" sx="103000" sy="103000" algn="tl" rotWithShape="0">
                  <a:prstClr val="black">
                    <a:alpha val="31000"/>
                  </a:prstClr>
                </a:outerShdw>
              </a:effectLst>
            </p:spPr>
          </p:pic>
          <p:pic>
            <p:nvPicPr>
              <p:cNvPr id="591" name="그림 590">
                <a:extLst>
                  <a:ext uri="{FF2B5EF4-FFF2-40B4-BE49-F238E27FC236}">
                    <a16:creationId xmlns:a16="http://schemas.microsoft.com/office/drawing/2014/main" id="{75D56291-FC26-45B1-972A-8FDEE54D1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BEBA8EAE-BF5A-486C-A8C5-ECC9F3942E4B}">
                    <a14:imgProps xmlns:a14="http://schemas.microsoft.com/office/drawing/2010/main">
                      <a14:imgLayer r:embed="rId47">
                        <a14:imgEffect>
                          <a14:backgroundRemoval t="9783" b="89674" l="7207" r="89640">
                            <a14:foregroundMark x1="31532" y1="21196" x2="31982" y2="21739"/>
                            <a14:foregroundMark x1="55856" y1="21196" x2="55856" y2="21196"/>
                            <a14:foregroundMark x1="64865" y1="35870" x2="65766" y2="38587"/>
                            <a14:foregroundMark x1="21622" y1="35870" x2="21622" y2="41848"/>
                            <a14:foregroundMark x1="7207" y1="53261" x2="7207" y2="55978"/>
                            <a14:foregroundMark x1="11261" y1="52717" x2="10811" y2="54891"/>
                            <a14:foregroundMark x1="16216" y1="52717" x2="16216" y2="53804"/>
                            <a14:foregroundMark x1="70270" y1="52174" x2="69820" y2="54348"/>
                            <a14:foregroundMark x1="74324" y1="51630" x2="74324" y2="53261"/>
                            <a14:foregroundMark x1="80180" y1="52174" x2="80180" y2="5380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1274478">
                <a:off x="1525243" y="6278419"/>
                <a:ext cx="367974" cy="3049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20257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그룹 90">
            <a:extLst>
              <a:ext uri="{FF2B5EF4-FFF2-40B4-BE49-F238E27FC236}">
                <a16:creationId xmlns:a16="http://schemas.microsoft.com/office/drawing/2014/main" id="{DC34ED05-C7A6-4F5E-B5D3-131ED4832B7C}"/>
              </a:ext>
            </a:extLst>
          </p:cNvPr>
          <p:cNvGrpSpPr/>
          <p:nvPr/>
        </p:nvGrpSpPr>
        <p:grpSpPr>
          <a:xfrm>
            <a:off x="7776017" y="664157"/>
            <a:ext cx="3706857" cy="2086301"/>
            <a:chOff x="8443650" y="855097"/>
            <a:chExt cx="2866640" cy="1613408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D2D8B35D-0E3E-4957-8AB6-8F7D3EDFAA0A}"/>
                </a:ext>
              </a:extLst>
            </p:cNvPr>
            <p:cNvGrpSpPr/>
            <p:nvPr/>
          </p:nvGrpSpPr>
          <p:grpSpPr>
            <a:xfrm>
              <a:off x="8443650" y="1058992"/>
              <a:ext cx="2866640" cy="1400859"/>
              <a:chOff x="8356747" y="1388969"/>
              <a:chExt cx="2866640" cy="1400859"/>
            </a:xfrm>
          </p:grpSpPr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831D0961-7D9D-40ED-96BE-FF674FC9A26B}"/>
                  </a:ext>
                </a:extLst>
              </p:cNvPr>
              <p:cNvGrpSpPr/>
              <p:nvPr/>
            </p:nvGrpSpPr>
            <p:grpSpPr>
              <a:xfrm>
                <a:off x="8356747" y="1812976"/>
                <a:ext cx="2002321" cy="976852"/>
                <a:chOff x="8356747" y="1812976"/>
                <a:chExt cx="2002321" cy="976852"/>
              </a:xfrm>
            </p:grpSpPr>
            <p:pic>
              <p:nvPicPr>
                <p:cNvPr id="252" name="그림 251">
                  <a:extLst>
                    <a:ext uri="{FF2B5EF4-FFF2-40B4-BE49-F238E27FC236}">
                      <a16:creationId xmlns:a16="http://schemas.microsoft.com/office/drawing/2014/main" id="{1EAEA849-5163-490B-B5DC-E12EBC28E6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356747" y="1812976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253" name="그림 252">
                  <a:extLst>
                    <a:ext uri="{FF2B5EF4-FFF2-40B4-BE49-F238E27FC236}">
                      <a16:creationId xmlns:a16="http://schemas.microsoft.com/office/drawing/2014/main" id="{AFCD8AE6-6FA4-47B4-BFE1-1AC485B0E1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606591" y="1937183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254" name="그림 253">
                  <a:extLst>
                    <a:ext uri="{FF2B5EF4-FFF2-40B4-BE49-F238E27FC236}">
                      <a16:creationId xmlns:a16="http://schemas.microsoft.com/office/drawing/2014/main" id="{9828220D-7F2E-493C-B6C3-0EBFFDF655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862055" y="2054022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256" name="그림 255">
                  <a:extLst>
                    <a:ext uri="{FF2B5EF4-FFF2-40B4-BE49-F238E27FC236}">
                      <a16:creationId xmlns:a16="http://schemas.microsoft.com/office/drawing/2014/main" id="{ADD59621-AEB3-4BB8-B874-5797B0A58D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114237" y="2178081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257" name="그림 256">
                  <a:extLst>
                    <a:ext uri="{FF2B5EF4-FFF2-40B4-BE49-F238E27FC236}">
                      <a16:creationId xmlns:a16="http://schemas.microsoft.com/office/drawing/2014/main" id="{C8289A3D-EE53-41D2-ACDC-387D6B33BC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363816" y="2305455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258" name="그림 257">
                  <a:extLst>
                    <a:ext uri="{FF2B5EF4-FFF2-40B4-BE49-F238E27FC236}">
                      <a16:creationId xmlns:a16="http://schemas.microsoft.com/office/drawing/2014/main" id="{CB782571-D744-4425-856B-0F34CC67C0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608730" y="2422162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259" name="그림 258">
                  <a:extLst>
                    <a:ext uri="{FF2B5EF4-FFF2-40B4-BE49-F238E27FC236}">
                      <a16:creationId xmlns:a16="http://schemas.microsoft.com/office/drawing/2014/main" id="{CAA272D9-4918-491C-B599-852C3E3E6D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794072" y="2513449"/>
                  <a:ext cx="564996" cy="276379"/>
                </a:xfrm>
                <a:prstGeom prst="rect">
                  <a:avLst/>
                </a:prstGeom>
              </p:spPr>
            </p:pic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0BA14DDC-62A3-4B35-8181-EB269956D271}"/>
                  </a:ext>
                </a:extLst>
              </p:cNvPr>
              <p:cNvGrpSpPr/>
              <p:nvPr/>
            </p:nvGrpSpPr>
            <p:grpSpPr>
              <a:xfrm>
                <a:off x="8610167" y="1684500"/>
                <a:ext cx="2002321" cy="976852"/>
                <a:chOff x="8356747" y="1812976"/>
                <a:chExt cx="2002321" cy="976852"/>
              </a:xfrm>
            </p:grpSpPr>
            <p:pic>
              <p:nvPicPr>
                <p:cNvPr id="204" name="그림 203">
                  <a:extLst>
                    <a:ext uri="{FF2B5EF4-FFF2-40B4-BE49-F238E27FC236}">
                      <a16:creationId xmlns:a16="http://schemas.microsoft.com/office/drawing/2014/main" id="{D0FB1436-9C64-46DB-8AD5-E776D23FF2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356747" y="1812976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234" name="그림 233">
                  <a:extLst>
                    <a:ext uri="{FF2B5EF4-FFF2-40B4-BE49-F238E27FC236}">
                      <a16:creationId xmlns:a16="http://schemas.microsoft.com/office/drawing/2014/main" id="{246B0D30-94D8-4B40-B5C5-82E3F928DE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606591" y="1937183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235" name="그림 234">
                  <a:extLst>
                    <a:ext uri="{FF2B5EF4-FFF2-40B4-BE49-F238E27FC236}">
                      <a16:creationId xmlns:a16="http://schemas.microsoft.com/office/drawing/2014/main" id="{221F7A5B-CD07-43F0-83C2-854F465123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862055" y="2054022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248" name="그림 247">
                  <a:extLst>
                    <a:ext uri="{FF2B5EF4-FFF2-40B4-BE49-F238E27FC236}">
                      <a16:creationId xmlns:a16="http://schemas.microsoft.com/office/drawing/2014/main" id="{C6B78002-88AF-4721-A648-48F51ED0B5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114237" y="2178081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249" name="그림 248">
                  <a:extLst>
                    <a:ext uri="{FF2B5EF4-FFF2-40B4-BE49-F238E27FC236}">
                      <a16:creationId xmlns:a16="http://schemas.microsoft.com/office/drawing/2014/main" id="{A4F3BF8D-8BA2-42B2-8A27-23DBA601B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363816" y="2305455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250" name="그림 249">
                  <a:extLst>
                    <a:ext uri="{FF2B5EF4-FFF2-40B4-BE49-F238E27FC236}">
                      <a16:creationId xmlns:a16="http://schemas.microsoft.com/office/drawing/2014/main" id="{7AFBB938-B294-4D41-A818-1E24E23E7B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608730" y="2422162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251" name="그림 250">
                  <a:extLst>
                    <a:ext uri="{FF2B5EF4-FFF2-40B4-BE49-F238E27FC236}">
                      <a16:creationId xmlns:a16="http://schemas.microsoft.com/office/drawing/2014/main" id="{5C64C6B0-7D35-4F47-9938-FC5BFF2A42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794072" y="2513449"/>
                  <a:ext cx="564996" cy="276379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64D1EF94-5625-420E-A683-602AD06A1B6F}"/>
                  </a:ext>
                </a:extLst>
              </p:cNvPr>
              <p:cNvGrpSpPr/>
              <p:nvPr/>
            </p:nvGrpSpPr>
            <p:grpSpPr>
              <a:xfrm>
                <a:off x="8860106" y="1565596"/>
                <a:ext cx="2002321" cy="976852"/>
                <a:chOff x="8356747" y="1812976"/>
                <a:chExt cx="2002321" cy="976852"/>
              </a:xfrm>
            </p:grpSpPr>
            <p:pic>
              <p:nvPicPr>
                <p:cNvPr id="154" name="그림 153">
                  <a:extLst>
                    <a:ext uri="{FF2B5EF4-FFF2-40B4-BE49-F238E27FC236}">
                      <a16:creationId xmlns:a16="http://schemas.microsoft.com/office/drawing/2014/main" id="{3BA9F80B-C7D1-4A59-A7AB-AF98ED23D0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356747" y="1812976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198" name="그림 197">
                  <a:extLst>
                    <a:ext uri="{FF2B5EF4-FFF2-40B4-BE49-F238E27FC236}">
                      <a16:creationId xmlns:a16="http://schemas.microsoft.com/office/drawing/2014/main" id="{8C635066-28E8-4671-9012-6C33A94B98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606591" y="1937183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199" name="그림 198">
                  <a:extLst>
                    <a:ext uri="{FF2B5EF4-FFF2-40B4-BE49-F238E27FC236}">
                      <a16:creationId xmlns:a16="http://schemas.microsoft.com/office/drawing/2014/main" id="{3D615908-961A-4171-8C41-CFC61ACBB2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862055" y="2054022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200" name="그림 199">
                  <a:extLst>
                    <a:ext uri="{FF2B5EF4-FFF2-40B4-BE49-F238E27FC236}">
                      <a16:creationId xmlns:a16="http://schemas.microsoft.com/office/drawing/2014/main" id="{1742D79F-C841-49DB-B7F6-265B71F147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114237" y="2178081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201" name="그림 200">
                  <a:extLst>
                    <a:ext uri="{FF2B5EF4-FFF2-40B4-BE49-F238E27FC236}">
                      <a16:creationId xmlns:a16="http://schemas.microsoft.com/office/drawing/2014/main" id="{0542F3BF-E786-4C87-8FFF-28B1048E46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363816" y="2305455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202" name="그림 201">
                  <a:extLst>
                    <a:ext uri="{FF2B5EF4-FFF2-40B4-BE49-F238E27FC236}">
                      <a16:creationId xmlns:a16="http://schemas.microsoft.com/office/drawing/2014/main" id="{60F80C1A-C334-4652-B4B0-76C698335D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608730" y="2422162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203" name="그림 202">
                  <a:extLst>
                    <a:ext uri="{FF2B5EF4-FFF2-40B4-BE49-F238E27FC236}">
                      <a16:creationId xmlns:a16="http://schemas.microsoft.com/office/drawing/2014/main" id="{861BEE66-0BA9-4F07-8093-96930E647A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794072" y="2513449"/>
                  <a:ext cx="564996" cy="276379"/>
                </a:xfrm>
                <a:prstGeom prst="rect">
                  <a:avLst/>
                </a:prstGeom>
              </p:spPr>
            </p:pic>
          </p:grp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84FDA275-7A61-4C84-B7EF-ACF4D0735DF4}"/>
                  </a:ext>
                </a:extLst>
              </p:cNvPr>
              <p:cNvGrpSpPr/>
              <p:nvPr/>
            </p:nvGrpSpPr>
            <p:grpSpPr>
              <a:xfrm>
                <a:off x="9221066" y="1388969"/>
                <a:ext cx="2002321" cy="976852"/>
                <a:chOff x="8356747" y="1812976"/>
                <a:chExt cx="2002321" cy="976852"/>
              </a:xfrm>
            </p:grpSpPr>
            <p:pic>
              <p:nvPicPr>
                <p:cNvPr id="147" name="그림 146">
                  <a:extLst>
                    <a:ext uri="{FF2B5EF4-FFF2-40B4-BE49-F238E27FC236}">
                      <a16:creationId xmlns:a16="http://schemas.microsoft.com/office/drawing/2014/main" id="{F7CA2D15-E2F9-4B95-8796-6A6E5ECBC6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356747" y="1812976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148" name="그림 147">
                  <a:extLst>
                    <a:ext uri="{FF2B5EF4-FFF2-40B4-BE49-F238E27FC236}">
                      <a16:creationId xmlns:a16="http://schemas.microsoft.com/office/drawing/2014/main" id="{A4408780-1F8C-4549-9F33-08915D49BA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606591" y="1937183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149" name="그림 148">
                  <a:extLst>
                    <a:ext uri="{FF2B5EF4-FFF2-40B4-BE49-F238E27FC236}">
                      <a16:creationId xmlns:a16="http://schemas.microsoft.com/office/drawing/2014/main" id="{01101139-1BF6-45EE-8F1F-606A577A75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862055" y="2054022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150" name="그림 149">
                  <a:extLst>
                    <a:ext uri="{FF2B5EF4-FFF2-40B4-BE49-F238E27FC236}">
                      <a16:creationId xmlns:a16="http://schemas.microsoft.com/office/drawing/2014/main" id="{1FB8C2A6-FC3B-428D-BD9E-2254A6EA88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114237" y="2178081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151" name="그림 150">
                  <a:extLst>
                    <a:ext uri="{FF2B5EF4-FFF2-40B4-BE49-F238E27FC236}">
                      <a16:creationId xmlns:a16="http://schemas.microsoft.com/office/drawing/2014/main" id="{DA8F110F-7B3B-411D-B0D4-16C149DCB9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363816" y="2305455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152" name="그림 151">
                  <a:extLst>
                    <a:ext uri="{FF2B5EF4-FFF2-40B4-BE49-F238E27FC236}">
                      <a16:creationId xmlns:a16="http://schemas.microsoft.com/office/drawing/2014/main" id="{BE3B4D48-F6AE-4FB6-BC3B-26C5F6E3DB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608730" y="2422162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153" name="그림 152">
                  <a:extLst>
                    <a:ext uri="{FF2B5EF4-FFF2-40B4-BE49-F238E27FC236}">
                      <a16:creationId xmlns:a16="http://schemas.microsoft.com/office/drawing/2014/main" id="{41076B7E-58D0-4C47-8948-3C86AEE7C1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794072" y="2513449"/>
                  <a:ext cx="564996" cy="2763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E92CC7CF-066A-4EDC-86B4-ABDC1F7E0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17651" y="2097069"/>
              <a:ext cx="371436" cy="371436"/>
            </a:xfrm>
            <a:prstGeom prst="rect">
              <a:avLst/>
            </a:prstGeom>
          </p:spPr>
        </p:pic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BC80769-C210-4E85-8409-C45418344708}"/>
                </a:ext>
              </a:extLst>
            </p:cNvPr>
            <p:cNvGrpSpPr/>
            <p:nvPr/>
          </p:nvGrpSpPr>
          <p:grpSpPr>
            <a:xfrm>
              <a:off x="8468419" y="855097"/>
              <a:ext cx="2811309" cy="1527046"/>
              <a:chOff x="8468419" y="855097"/>
              <a:chExt cx="2811309" cy="1527046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E36227D7-EE49-45AF-A8F6-E1648C37632E}"/>
                  </a:ext>
                </a:extLst>
              </p:cNvPr>
              <p:cNvGrpSpPr/>
              <p:nvPr/>
            </p:nvGrpSpPr>
            <p:grpSpPr>
              <a:xfrm>
                <a:off x="9184576" y="1118817"/>
                <a:ext cx="2002321" cy="976852"/>
                <a:chOff x="8356747" y="1812976"/>
                <a:chExt cx="2002321" cy="976852"/>
              </a:xfrm>
            </p:grpSpPr>
            <p:pic>
              <p:nvPicPr>
                <p:cNvPr id="136" name="그림 135">
                  <a:extLst>
                    <a:ext uri="{FF2B5EF4-FFF2-40B4-BE49-F238E27FC236}">
                      <a16:creationId xmlns:a16="http://schemas.microsoft.com/office/drawing/2014/main" id="{D5C02419-F00D-4B53-B2AE-F750EEA587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356747" y="1812976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137" name="그림 136">
                  <a:extLst>
                    <a:ext uri="{FF2B5EF4-FFF2-40B4-BE49-F238E27FC236}">
                      <a16:creationId xmlns:a16="http://schemas.microsoft.com/office/drawing/2014/main" id="{ED3162DE-37A0-4680-BCEF-1363E96A38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606591" y="1937183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138" name="그림 137">
                  <a:extLst>
                    <a:ext uri="{FF2B5EF4-FFF2-40B4-BE49-F238E27FC236}">
                      <a16:creationId xmlns:a16="http://schemas.microsoft.com/office/drawing/2014/main" id="{CFB1D6FD-E751-4D91-A4EA-6AB9AF9402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8862055" y="2054022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139" name="그림 138">
                  <a:extLst>
                    <a:ext uri="{FF2B5EF4-FFF2-40B4-BE49-F238E27FC236}">
                      <a16:creationId xmlns:a16="http://schemas.microsoft.com/office/drawing/2014/main" id="{44D7D264-B881-4A08-95E2-9135467280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114237" y="2178081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140" name="그림 139">
                  <a:extLst>
                    <a:ext uri="{FF2B5EF4-FFF2-40B4-BE49-F238E27FC236}">
                      <a16:creationId xmlns:a16="http://schemas.microsoft.com/office/drawing/2014/main" id="{54A7060C-C8DF-420D-9F61-5A8C6C9B52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363816" y="2305455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141" name="그림 140">
                  <a:extLst>
                    <a:ext uri="{FF2B5EF4-FFF2-40B4-BE49-F238E27FC236}">
                      <a16:creationId xmlns:a16="http://schemas.microsoft.com/office/drawing/2014/main" id="{D43C7C10-BAF7-4B7A-9E89-5E2B55E04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608730" y="2422162"/>
                  <a:ext cx="564996" cy="276379"/>
                </a:xfrm>
                <a:prstGeom prst="rect">
                  <a:avLst/>
                </a:prstGeom>
              </p:spPr>
            </p:pic>
            <p:pic>
              <p:nvPicPr>
                <p:cNvPr id="142" name="그림 141">
                  <a:extLst>
                    <a:ext uri="{FF2B5EF4-FFF2-40B4-BE49-F238E27FC236}">
                      <a16:creationId xmlns:a16="http://schemas.microsoft.com/office/drawing/2014/main" id="{7544BBB7-82B0-49C2-9B3C-031317AF1E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67" b="90000" l="6667" r="90667">
                              <a14:foregroundMark x1="34667" y1="8667" x2="56000" y2="2667"/>
                              <a14:foregroundMark x1="49333" y1="3333" x2="19333" y2="12667"/>
                              <a14:foregroundMark x1="18667" y1="15333" x2="16005" y2="17197"/>
                              <a14:foregroundMark x1="83333" y1="20000" x2="90667" y2="22667"/>
                              <a14:foregroundMark x1="60000" y1="37333" x2="66000" y2="34000"/>
                              <a14:backgroundMark x1="4000" y1="23333" x2="53333" y2="4866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51083"/>
                <a:stretch/>
              </p:blipFill>
              <p:spPr>
                <a:xfrm>
                  <a:off x="9794072" y="2513449"/>
                  <a:ext cx="564996" cy="276379"/>
                </a:xfrm>
                <a:prstGeom prst="rect">
                  <a:avLst/>
                </a:prstGeom>
              </p:spPr>
            </p:pic>
          </p:grpSp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304FE18C-4F7F-4C77-8F6C-0116128A8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5123" y="855097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F86B74E5-9AF5-471B-9208-B3B6537D6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6168" y="937781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F6590B21-6655-4E84-8D8B-4409EFA98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54359" y="1029957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0BD6CB9B-CB20-4548-882B-03511B630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5787" y="1113188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B2BEA13D-B420-4534-9EBD-7044F4DB8F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95224" y="1205625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01" name="그림 100">
                <a:extLst>
                  <a:ext uri="{FF2B5EF4-FFF2-40B4-BE49-F238E27FC236}">
                    <a16:creationId xmlns:a16="http://schemas.microsoft.com/office/drawing/2014/main" id="{3049975B-248F-4FB4-8953-660977397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66046" y="1294293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214E857D-87C3-4840-AD18-F110D5D84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36869" y="1383830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303069CB-A63F-4326-8A98-3E513145DB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98480" y="1473014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938099A5-9920-4CE3-BA09-FD1DEB67C3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44418" y="1549199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B676AE30-5764-4D4C-987A-964CDF2B0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08292" y="1630131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4ABD83FF-3B88-48D7-B8A1-D440DE7F5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51016" y="929227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5C81EAFB-72B6-4164-BEE5-51CB110E3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82940" y="1012442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EFB2F303-10DD-45A1-9154-E9995BF1C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14692" y="1091848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98AF8DBA-A411-4DE3-8091-34237A7C0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47540" y="1174591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3FF34DD6-519A-49A9-95BA-190E6C5BB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5748" y="1266940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11" name="그림 110">
                <a:extLst>
                  <a:ext uri="{FF2B5EF4-FFF2-40B4-BE49-F238E27FC236}">
                    <a16:creationId xmlns:a16="http://schemas.microsoft.com/office/drawing/2014/main" id="{7EABD60E-056C-4698-93C9-5B3112C1A5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8419" y="1333835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9FAE692F-F1D5-46C7-934F-BA8F267CA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32584" y="1428011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331B5D34-EA98-490E-92A3-10A0E60B0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10182" y="1509862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2F7172A7-72DC-4D35-B6C7-F9D412F2D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18878" y="1412383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15" name="그림 114">
                <a:extLst>
                  <a:ext uri="{FF2B5EF4-FFF2-40B4-BE49-F238E27FC236}">
                    <a16:creationId xmlns:a16="http://schemas.microsoft.com/office/drawing/2014/main" id="{F6418264-F632-417E-A00E-A1B465A22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5959" y="1410619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FCF92AF1-0CF8-4AB3-B670-1E65A02B4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85149" y="1498261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17" name="그림 116">
                <a:extLst>
                  <a:ext uri="{FF2B5EF4-FFF2-40B4-BE49-F238E27FC236}">
                    <a16:creationId xmlns:a16="http://schemas.microsoft.com/office/drawing/2014/main" id="{28215EA2-0AEA-4545-B315-5028C6B10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60104" y="1586561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18" name="그림 117">
                <a:extLst>
                  <a:ext uri="{FF2B5EF4-FFF2-40B4-BE49-F238E27FC236}">
                    <a16:creationId xmlns:a16="http://schemas.microsoft.com/office/drawing/2014/main" id="{3797281D-0BAE-4354-82FA-013ACA0EE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99049" y="1745170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19" name="그림 118">
                <a:extLst>
                  <a:ext uri="{FF2B5EF4-FFF2-40B4-BE49-F238E27FC236}">
                    <a16:creationId xmlns:a16="http://schemas.microsoft.com/office/drawing/2014/main" id="{9E665C87-C305-4B13-87A0-C0CCDFE49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74487" y="1832792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3EFED872-1C43-4E66-A514-85F5316A5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40007" y="1916836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A0FC413E-90F1-44BE-A65A-A533A9895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67392" y="1747260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DC2748F5-D1D4-4C28-BFCB-1E4699A70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5949" y="1830239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A2FB21CB-1686-47B3-B4FA-D85D968B40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8461" y="1921131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24" name="그림 123">
                <a:extLst>
                  <a:ext uri="{FF2B5EF4-FFF2-40B4-BE49-F238E27FC236}">
                    <a16:creationId xmlns:a16="http://schemas.microsoft.com/office/drawing/2014/main" id="{5807B57D-215B-41FC-BA5E-77CC930D2F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77496" y="2007493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2D86DB0D-A140-4317-AE00-E8AB5A518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3404" y="1753219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AB12DA44-5897-4E2A-838E-88245A50D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07547" y="1836836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27" name="그림 126">
                <a:extLst>
                  <a:ext uri="{FF2B5EF4-FFF2-40B4-BE49-F238E27FC236}">
                    <a16:creationId xmlns:a16="http://schemas.microsoft.com/office/drawing/2014/main" id="{D1590C4D-CAF1-4935-8CCE-7D39379E4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76104" y="1919815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28" name="그림 127">
                <a:extLst>
                  <a:ext uri="{FF2B5EF4-FFF2-40B4-BE49-F238E27FC236}">
                    <a16:creationId xmlns:a16="http://schemas.microsoft.com/office/drawing/2014/main" id="{4E84DD00-2E47-4C5A-8C76-0EAB7AE77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48616" y="2010707"/>
                <a:ext cx="371436" cy="371436"/>
              </a:xfrm>
              <a:prstGeom prst="rect">
                <a:avLst/>
              </a:prstGeom>
            </p:spPr>
          </p:pic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3AEF819D-FC65-44AD-917F-FFFD52155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69488" y="1485896"/>
                <a:ext cx="371436" cy="371436"/>
              </a:xfrm>
              <a:prstGeom prst="rect">
                <a:avLst/>
              </a:prstGeom>
            </p:spPr>
          </p:pic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1F07989D-09B0-48CD-BCC0-7DA6B6D38B0B}"/>
                  </a:ext>
                </a:extLst>
              </p:cNvPr>
              <p:cNvGrpSpPr/>
              <p:nvPr/>
            </p:nvGrpSpPr>
            <p:grpSpPr>
              <a:xfrm>
                <a:off x="10434135" y="1562323"/>
                <a:ext cx="681248" cy="528553"/>
                <a:chOff x="10347232" y="1892300"/>
                <a:chExt cx="681248" cy="528553"/>
              </a:xfrm>
            </p:grpSpPr>
            <p:pic>
              <p:nvPicPr>
                <p:cNvPr id="133" name="그림 132">
                  <a:extLst>
                    <a:ext uri="{FF2B5EF4-FFF2-40B4-BE49-F238E27FC236}">
                      <a16:creationId xmlns:a16="http://schemas.microsoft.com/office/drawing/2014/main" id="{076EAD34-3C60-463B-9264-F07B2AE212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347232" y="1892300"/>
                  <a:ext cx="371436" cy="371436"/>
                </a:xfrm>
                <a:prstGeom prst="rect">
                  <a:avLst/>
                </a:prstGeom>
              </p:spPr>
            </p:pic>
            <p:pic>
              <p:nvPicPr>
                <p:cNvPr id="134" name="그림 133">
                  <a:extLst>
                    <a:ext uri="{FF2B5EF4-FFF2-40B4-BE49-F238E27FC236}">
                      <a16:creationId xmlns:a16="http://schemas.microsoft.com/office/drawing/2014/main" id="{5490DE73-2CB9-47D9-9DF3-484184B4AA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493170" y="1968485"/>
                  <a:ext cx="371436" cy="371436"/>
                </a:xfrm>
                <a:prstGeom prst="rect">
                  <a:avLst/>
                </a:prstGeom>
              </p:spPr>
            </p:pic>
            <p:pic>
              <p:nvPicPr>
                <p:cNvPr id="135" name="그림 134">
                  <a:extLst>
                    <a:ext uri="{FF2B5EF4-FFF2-40B4-BE49-F238E27FC236}">
                      <a16:creationId xmlns:a16="http://schemas.microsoft.com/office/drawing/2014/main" id="{81600086-DF5F-4EB2-AA2F-4CF106A41F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657044" y="2049417"/>
                  <a:ext cx="371436" cy="371436"/>
                </a:xfrm>
                <a:prstGeom prst="rect">
                  <a:avLst/>
                </a:prstGeom>
              </p:spPr>
            </p:pic>
          </p:grpSp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8F5CADD1-B9DA-45A2-A751-CDFAB7F40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28224" y="1557711"/>
                <a:ext cx="268787" cy="268787"/>
              </a:xfrm>
              <a:prstGeom prst="rect">
                <a:avLst/>
              </a:prstGeom>
            </p:spPr>
          </p:pic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2C380ACC-1A6A-4C61-AEA9-BF33553C6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17127" y="1511734"/>
                <a:ext cx="268787" cy="268787"/>
              </a:xfrm>
              <a:prstGeom prst="rect">
                <a:avLst/>
              </a:prstGeom>
            </p:spPr>
          </p:pic>
        </p:grpSp>
      </p:grp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18D96541-451B-4836-A4FF-AB541C522F05}"/>
              </a:ext>
            </a:extLst>
          </p:cNvPr>
          <p:cNvSpPr/>
          <p:nvPr/>
        </p:nvSpPr>
        <p:spPr>
          <a:xfrm>
            <a:off x="831850" y="4107542"/>
            <a:ext cx="10765064" cy="2394857"/>
          </a:xfrm>
          <a:prstGeom prst="snip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AC22C64-7C75-4303-98A8-ECDEED9F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76263"/>
            <a:ext cx="10515600" cy="2852737"/>
          </a:xfrm>
        </p:spPr>
        <p:txBody>
          <a:bodyPr>
            <a:normAutofit/>
          </a:bodyPr>
          <a:lstStyle/>
          <a:p>
            <a:r>
              <a:rPr lang="ko-KR" altLang="en-US" dirty="0"/>
              <a:t>여섯 번째 스테이지</a:t>
            </a:r>
            <a:br>
              <a:rPr lang="en-US" altLang="ko-KR" dirty="0"/>
            </a:br>
            <a:r>
              <a:rPr lang="ko-KR" altLang="en-US" sz="8000" dirty="0" err="1"/>
              <a:t>몹</a:t>
            </a:r>
            <a:r>
              <a:rPr lang="ko-KR" altLang="en-US" sz="8000" dirty="0"/>
              <a:t> 피하며 던전 탈출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9763AD-BAB5-4409-9D46-1E01C2465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9829" y="4471535"/>
            <a:ext cx="9724572" cy="1637165"/>
          </a:xfrm>
        </p:spPr>
        <p:txBody>
          <a:bodyPr anchor="ctr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로봇을 조작판으로 조종하여 </a:t>
            </a:r>
            <a:r>
              <a:rPr lang="ko-KR" altLang="en-US" sz="3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몹을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피해 던전은 통과 하세요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ko-KR" altLang="en-US" sz="3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580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몹</a:t>
            </a:r>
            <a:r>
              <a:rPr lang="ko-KR" altLang="en-US" dirty="0"/>
              <a:t> 피하며 던전 탈출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220686"/>
            <a:ext cx="8955314" cy="4306268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이제 마지막 스테이지야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!!</a:t>
            </a:r>
            <a:b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위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’, 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아래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’,  ‘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왼쪽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’, ‘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오른쪽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으로 움직이는 </a:t>
            </a:r>
            <a:r>
              <a:rPr lang="ko-KR" altLang="en-US" sz="3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슬라임을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피해서</a:t>
            </a:r>
            <a:b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엄마가 있는 곳으로 가자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!!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FACBD4-40C2-4D2F-982F-7609EC4A5446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1ABD4F6-1E91-4BEF-9CDF-A6E2A0C19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44BE4E-BD15-4474-8B68-DED5B771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59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몹</a:t>
            </a:r>
            <a:r>
              <a:rPr lang="ko-KR" altLang="en-US" dirty="0"/>
              <a:t> 피하며 던전 탈출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090056"/>
            <a:ext cx="8955314" cy="4436897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3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FACBD4-40C2-4D2F-982F-7609EC4A5446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1ABD4F6-1E91-4BEF-9CDF-A6E2A0C19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44BE4E-BD15-4474-8B68-DED5B771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974E848-CCDD-F2EC-FA9F-858D5DF1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545" y1="75486" x2="34909" y2="79961"/>
                        <a14:backgroundMark x1="58727" y1="80545" x2="66000" y2="770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863" y="4771119"/>
            <a:ext cx="654504" cy="611663"/>
          </a:xfrm>
          <a:prstGeom prst="rect">
            <a:avLst/>
          </a:prstGeom>
          <a:effectLst>
            <a:outerShdw blurRad="76200" dist="76200" dir="3000000" sx="103000" sy="103000" algn="tl" rotWithShape="0">
              <a:prstClr val="black">
                <a:alpha val="31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64A306B-7B6E-CF43-56A6-D483C87D52DC}"/>
              </a:ext>
            </a:extLst>
          </p:cNvPr>
          <p:cNvGrpSpPr/>
          <p:nvPr/>
        </p:nvGrpSpPr>
        <p:grpSpPr>
          <a:xfrm>
            <a:off x="4305921" y="2273469"/>
            <a:ext cx="5457739" cy="4084723"/>
            <a:chOff x="4305921" y="2273469"/>
            <a:chExt cx="5457739" cy="408472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383F8C0-E02C-0088-CD7E-0DF26E60A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05921" y="2273469"/>
              <a:ext cx="5457739" cy="40847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E74ED28-9429-5C28-EE62-54F5DBFC7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91236" y="4349698"/>
              <a:ext cx="592101" cy="5921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A8A041-DE44-D12A-5F00-49707ADB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1853" y="5046244"/>
              <a:ext cx="592101" cy="592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0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232 L 0.00104 -0.3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1 -0.29862 L 0.33802 -0.2974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1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몹</a:t>
            </a:r>
            <a:r>
              <a:rPr lang="ko-KR" altLang="en-US" dirty="0"/>
              <a:t> 피하며 던전 탈출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220686"/>
            <a:ext cx="8955314" cy="4306268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이번에는 대시보드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3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조작판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을 만들어서 </a:t>
            </a:r>
            <a:b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나를 직접 조종해줘야 할 것 같아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대시보드와 관련된 블록은 아래에 있어</a:t>
            </a:r>
            <a:endParaRPr lang="en-US" altLang="ko-KR" sz="3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FACBD4-40C2-4D2F-982F-7609EC4A5446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1ABD4F6-1E91-4BEF-9CDF-A6E2A0C19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44BE4E-BD15-4474-8B68-DED5B771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805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몹</a:t>
            </a:r>
            <a:r>
              <a:rPr lang="ko-KR" altLang="en-US" dirty="0"/>
              <a:t> 피하며 던전 탈출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184400"/>
            <a:ext cx="8955314" cy="4508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909E0-9F28-4CE5-BD87-BADAA0BBD708}"/>
              </a:ext>
            </a:extLst>
          </p:cNvPr>
          <p:cNvSpPr/>
          <p:nvPr/>
        </p:nvSpPr>
        <p:spPr>
          <a:xfrm>
            <a:off x="4944028" y="2430533"/>
            <a:ext cx="61713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 블록들로 날 도와줘 친구들아</a:t>
            </a:r>
            <a:r>
              <a:rPr lang="en-US" altLang="ko-KR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!~</a:t>
            </a:r>
            <a:endParaRPr lang="ko-KR" altLang="en-US" sz="28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F235FB-268D-4198-964C-96AC27528BB5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2BB36A-5EEE-485F-B908-98D19451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26F7B9E-154F-4CDD-A8E8-5C72C92BD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712AA97-DC4F-40B2-82E1-81669FB06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174" y="2281439"/>
            <a:ext cx="1789521" cy="433788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7C1961C-F3C4-4B32-8529-6A2F6D1B4475}"/>
              </a:ext>
            </a:extLst>
          </p:cNvPr>
          <p:cNvSpPr/>
          <p:nvPr/>
        </p:nvSpPr>
        <p:spPr>
          <a:xfrm>
            <a:off x="2863398" y="5184276"/>
            <a:ext cx="1013759" cy="307980"/>
          </a:xfrm>
          <a:prstGeom prst="roundRect">
            <a:avLst>
              <a:gd name="adj" fmla="val 45689"/>
            </a:avLst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3AA67B-F5D0-46CA-BF89-F535DC21BB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87" b="89540" l="2254" r="90499">
                        <a14:foregroundMark x1="4026" y1="18828" x2="15298" y2="24268"/>
                        <a14:foregroundMark x1="15298" y1="24268" x2="35105" y2="20084"/>
                        <a14:foregroundMark x1="3543" y1="64854" x2="2415" y2="72803"/>
                        <a14:foregroundMark x1="48792" y1="20921" x2="86312" y2="17573"/>
                        <a14:foregroundMark x1="86312" y1="17573" x2="90499" y2="19247"/>
                        <a14:foregroundMark x1="3543" y1="15481" x2="6763" y2="15481"/>
                        <a14:foregroundMark x1="3865" y1="15063" x2="6763" y2="15063"/>
                        <a14:foregroundMark x1="3543" y1="14644" x2="7729" y2="15063"/>
                        <a14:foregroundMark x1="10950" y1="14644" x2="36393" y2="16318"/>
                        <a14:foregroundMark x1="35749" y1="14226" x2="31562" y2="14226"/>
                      </a14:backgroundRemoval>
                    </a14:imgEffect>
                  </a14:imgLayer>
                </a14:imgProps>
              </a:ext>
            </a:extLst>
          </a:blip>
          <a:srcRect r="4675" b="14856"/>
          <a:stretch/>
        </p:blipFill>
        <p:spPr>
          <a:xfrm>
            <a:off x="5071602" y="3216714"/>
            <a:ext cx="4967748" cy="170771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680C92D-5830-4E24-872F-BCD3F578DEDC}"/>
              </a:ext>
            </a:extLst>
          </p:cNvPr>
          <p:cNvCxnSpPr>
            <a:cxnSpLocks/>
          </p:cNvCxnSpPr>
          <p:nvPr/>
        </p:nvCxnSpPr>
        <p:spPr>
          <a:xfrm flipV="1">
            <a:off x="3930268" y="4091884"/>
            <a:ext cx="1013759" cy="1230189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955E209-B076-428E-A83E-8614441CF981}"/>
              </a:ext>
            </a:extLst>
          </p:cNvPr>
          <p:cNvSpPr/>
          <p:nvPr/>
        </p:nvSpPr>
        <p:spPr>
          <a:xfrm>
            <a:off x="5004337" y="3199886"/>
            <a:ext cx="5054063" cy="1889140"/>
          </a:xfrm>
          <a:prstGeom prst="roundRect">
            <a:avLst>
              <a:gd name="adj" fmla="val 13525"/>
            </a:avLst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414F3AD-34BB-451B-BE2D-F5507A6E59E3}"/>
              </a:ext>
            </a:extLst>
          </p:cNvPr>
          <p:cNvSpPr/>
          <p:nvPr/>
        </p:nvSpPr>
        <p:spPr>
          <a:xfrm>
            <a:off x="2864533" y="6287902"/>
            <a:ext cx="1013759" cy="307980"/>
          </a:xfrm>
          <a:prstGeom prst="roundRect">
            <a:avLst>
              <a:gd name="adj" fmla="val 45689"/>
            </a:avLst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06CC3BA-11A6-4249-9540-BC629885ACC7}"/>
              </a:ext>
            </a:extLst>
          </p:cNvPr>
          <p:cNvCxnSpPr>
            <a:cxnSpLocks/>
          </p:cNvCxnSpPr>
          <p:nvPr/>
        </p:nvCxnSpPr>
        <p:spPr>
          <a:xfrm flipV="1">
            <a:off x="3853640" y="5976443"/>
            <a:ext cx="1090387" cy="436874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6F422B0-145D-42D1-AD81-1D973BCA8D34}"/>
              </a:ext>
            </a:extLst>
          </p:cNvPr>
          <p:cNvSpPr/>
          <p:nvPr/>
        </p:nvSpPr>
        <p:spPr>
          <a:xfrm>
            <a:off x="5036061" y="5322073"/>
            <a:ext cx="4869505" cy="1230188"/>
          </a:xfrm>
          <a:prstGeom prst="roundRect">
            <a:avLst>
              <a:gd name="adj" fmla="val 13525"/>
            </a:avLst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2B87E42-7D40-4D3D-9347-F110024420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25" b="89711" l="4773" r="90920">
                        <a14:foregroundMark x1="7451" y1="19936" x2="14203" y2="20257"/>
                        <a14:foregroundMark x1="14203" y1="20257" x2="48079" y2="19293"/>
                        <a14:foregroundMark x1="48079" y1="19293" x2="57625" y2="19293"/>
                        <a14:foregroundMark x1="57625" y1="19293" x2="64028" y2="18971"/>
                        <a14:foregroundMark x1="64028" y1="18971" x2="76717" y2="19293"/>
                        <a14:foregroundMark x1="6519" y1="64952" x2="6636" y2="76206"/>
                        <a14:foregroundMark x1="5122" y1="63987" x2="4773" y2="77492"/>
                        <a14:foregroundMark x1="13970" y1="8682" x2="62515" y2="13826"/>
                        <a14:foregroundMark x1="62515" y1="13826" x2="77998" y2="11897"/>
                        <a14:foregroundMark x1="77998" y1="11897" x2="80559" y2="9325"/>
                        <a14:foregroundMark x1="90920" y1="65273" x2="90803" y2="784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3616" y="5394121"/>
            <a:ext cx="3171284" cy="114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43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2" y="2270362"/>
            <a:ext cx="2371725" cy="12573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“</a:t>
            </a: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대시보드</a:t>
            </a:r>
            <a: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”</a:t>
            </a:r>
            <a:b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보기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523874"/>
            <a:ext cx="8955314" cy="6219825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altLang="ko-KR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FACBD4-40C2-4D2F-982F-7609EC4A5446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1ABD4F6-1E91-4BEF-9CDF-A6E2A0C19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44BE4E-BD15-4474-8B68-DED5B771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E69F4A4-49D3-4261-A944-63EC9804F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854" y="669923"/>
            <a:ext cx="6400346" cy="4963047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A88EC77-F6E5-434A-BC7C-70B2D504B866}"/>
              </a:ext>
            </a:extLst>
          </p:cNvPr>
          <p:cNvSpPr txBox="1">
            <a:spLocks/>
          </p:cNvSpPr>
          <p:nvPr/>
        </p:nvSpPr>
        <p:spPr>
          <a:xfrm>
            <a:off x="3035702" y="5585345"/>
            <a:ext cx="8557584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“</a:t>
            </a:r>
            <a:r>
              <a:rPr lang="ko-KR" altLang="en-US" sz="2800" dirty="0">
                <a:latin typeface="공체 Light" panose="00000300000000000000" pitchFamily="2" charset="-127"/>
                <a:ea typeface="공체 Light" panose="00000300000000000000" pitchFamily="2" charset="-127"/>
              </a:rPr>
              <a:t>대시보드</a:t>
            </a:r>
            <a:r>
              <a:rPr lang="en-US" altLang="ko-KR" sz="28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”</a:t>
            </a:r>
            <a:r>
              <a:rPr lang="ko-KR" altLang="en-US" sz="2800" dirty="0">
                <a:latin typeface="공체 Light" panose="00000300000000000000" pitchFamily="2" charset="-127"/>
                <a:ea typeface="공체 Light" panose="00000300000000000000" pitchFamily="2" charset="-127"/>
              </a:rPr>
              <a:t>는                              버튼을 눌러서 </a:t>
            </a:r>
            <a:r>
              <a:rPr lang="ko-KR" altLang="en-US" sz="2500" dirty="0">
                <a:latin typeface="공체 Light" panose="00000300000000000000" pitchFamily="2" charset="-127"/>
                <a:ea typeface="공체 Light" panose="00000300000000000000" pitchFamily="2" charset="-127"/>
              </a:rPr>
              <a:t>만들</a:t>
            </a:r>
            <a:r>
              <a:rPr lang="ko-KR" altLang="en-US" sz="28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수 있지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A50B777-38E8-4A49-B871-F248F59C06A6}"/>
              </a:ext>
            </a:extLst>
          </p:cNvPr>
          <p:cNvSpPr/>
          <p:nvPr/>
        </p:nvSpPr>
        <p:spPr>
          <a:xfrm>
            <a:off x="5174828" y="6056336"/>
            <a:ext cx="2461027" cy="389774"/>
          </a:xfrm>
          <a:prstGeom prst="roundRect">
            <a:avLst>
              <a:gd name="adj" fmla="val 6747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9525">
                  <a:noFill/>
                </a:ln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버튼 화면 구성하기</a:t>
            </a:r>
          </a:p>
        </p:txBody>
      </p:sp>
    </p:spTree>
    <p:extLst>
      <p:ext uri="{BB962C8B-B14F-4D97-AF65-F5344CB8AC3E}">
        <p14:creationId xmlns:p14="http://schemas.microsoft.com/office/powerpoint/2010/main" val="313577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83" y="2550509"/>
            <a:ext cx="1886376" cy="12573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“</a:t>
            </a: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대시 보드 소스</a:t>
            </a:r>
            <a: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”</a:t>
            </a:r>
            <a:b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보기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76200"/>
            <a:ext cx="8955314" cy="6667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altLang="ko-KR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FACBD4-40C2-4D2F-982F-7609EC4A5446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1ABD4F6-1E91-4BEF-9CDF-A6E2A0C19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44BE4E-BD15-4474-8B68-DED5B771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1D64616-1706-44C4-A4DA-C1687D954653}"/>
              </a:ext>
            </a:extLst>
          </p:cNvPr>
          <p:cNvGrpSpPr/>
          <p:nvPr/>
        </p:nvGrpSpPr>
        <p:grpSpPr>
          <a:xfrm>
            <a:off x="3323914" y="502419"/>
            <a:ext cx="7780168" cy="5993336"/>
            <a:chOff x="2990539" y="530994"/>
            <a:chExt cx="7780168" cy="599333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5A2F9A3-B797-431B-81CB-8EE4C66D8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478" t="11834" r="33867" b="59434"/>
            <a:stretch/>
          </p:blipFill>
          <p:spPr>
            <a:xfrm>
              <a:off x="10032213" y="1879601"/>
              <a:ext cx="738494" cy="49968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54234C-F997-4F9F-B77B-1FE7176E5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13" t="40314" r="66132" b="30954"/>
            <a:stretch/>
          </p:blipFill>
          <p:spPr>
            <a:xfrm>
              <a:off x="10032213" y="2929318"/>
              <a:ext cx="738494" cy="49968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8BDC2C6-91C1-433F-9823-3247BF4DA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066" t="40314" r="2279" b="30954"/>
            <a:stretch/>
          </p:blipFill>
          <p:spPr>
            <a:xfrm>
              <a:off x="10032213" y="3932843"/>
              <a:ext cx="738494" cy="49968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EC2F30A-DE5B-4038-A4DF-48656DD49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478" t="68794" r="33867" b="2474"/>
            <a:stretch/>
          </p:blipFill>
          <p:spPr>
            <a:xfrm>
              <a:off x="10032213" y="4936368"/>
              <a:ext cx="738494" cy="49968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AB942D7-0A99-45D8-BE86-5F0284F73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116" b="93729" l="1124" r="94101">
                          <a14:foregroundMark x1="9410" y1="5446" x2="4635" y2="29208"/>
                          <a14:foregroundMark x1="1124" y1="5116" x2="1545" y2="12376"/>
                          <a14:foregroundMark x1="23455" y1="30198" x2="29635" y2="28383"/>
                          <a14:foregroundMark x1="45646" y1="29043" x2="40590" y2="30858"/>
                          <a14:foregroundMark x1="46348" y1="45875" x2="45927" y2="50495"/>
                          <a14:foregroundMark x1="27809" y1="46700" x2="24017" y2="47855"/>
                          <a14:foregroundMark x1="23034" y1="61716" x2="27669" y2="66172"/>
                          <a14:foregroundMark x1="44101" y1="63531" x2="45646" y2="63861"/>
                          <a14:foregroundMark x1="44944" y1="78053" x2="46770" y2="81353"/>
                          <a14:foregroundMark x1="28511" y1="79868" x2="18118" y2="80528"/>
                          <a14:foregroundMark x1="17837" y1="93894" x2="1404" y2="93399"/>
                          <a14:foregroundMark x1="73876" y1="23102" x2="71348" y2="29373"/>
                          <a14:foregroundMark x1="87219" y1="25413" x2="94101" y2="25578"/>
                          <a14:foregroundMark x1="72612" y1="40924" x2="71770" y2="46865"/>
                          <a14:foregroundMark x1="42837" y1="62046" x2="43820" y2="66172"/>
                          <a14:foregroundMark x1="71208" y1="57921" x2="70084" y2="63366"/>
                          <a14:foregroundMark x1="73455" y1="77558" x2="82444" y2="762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90539" y="530994"/>
              <a:ext cx="7041674" cy="5993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5262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4117147-BD1F-1B4F-831F-B3B24B60169B}" vid="{D580C81E-383B-AF4F-A620-EB1915CE366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햄찌의 모험 1차시</Template>
  <TotalTime>3724</TotalTime>
  <Words>230</Words>
  <Application>Microsoft Macintosh PowerPoint</Application>
  <PresentationFormat>와이드스크린</PresentationFormat>
  <Paragraphs>29</Paragraphs>
  <Slides>11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Trebuchet MS</vt:lpstr>
      <vt:lpstr>BM DoHyeon OTF</vt:lpstr>
      <vt:lpstr>한컴 말랑말랑 Bold</vt:lpstr>
      <vt:lpstr>BM JUA OTF</vt:lpstr>
      <vt:lpstr>Arial</vt:lpstr>
      <vt:lpstr>공체 Light</vt:lpstr>
      <vt:lpstr>Office 테마</vt:lpstr>
      <vt:lpstr>햄찌의 모험</vt:lpstr>
      <vt:lpstr>PowerPoint 프레젠테이션</vt:lpstr>
      <vt:lpstr>여섯 번째 스테이지 몹 피하며 던전 탈출</vt:lpstr>
      <vt:lpstr>몹 피하며 던전 탈출</vt:lpstr>
      <vt:lpstr>몹 피하며 던전 탈출</vt:lpstr>
      <vt:lpstr>몹 피하며 던전 탈출</vt:lpstr>
      <vt:lpstr>몹 피하며 던전 탈출</vt:lpstr>
      <vt:lpstr>“대시보드” 보기</vt:lpstr>
      <vt:lpstr>“대시 보드 소스” 보기</vt:lpstr>
      <vt:lpstr>몹 피하며 던전 탈출 스테이지 클리어!!!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햄찌의 모험</dc:title>
  <dc:creator>3374</dc:creator>
  <cp:lastModifiedBy>3374</cp:lastModifiedBy>
  <cp:revision>160</cp:revision>
  <dcterms:created xsi:type="dcterms:W3CDTF">2023-12-07T10:04:34Z</dcterms:created>
  <dcterms:modified xsi:type="dcterms:W3CDTF">2023-12-30T04:33:33Z</dcterms:modified>
</cp:coreProperties>
</file>